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sldIdLst>
    <p:sldId id="256" r:id="rId2"/>
    <p:sldId id="269" r:id="rId3"/>
    <p:sldId id="258" r:id="rId4"/>
    <p:sldId id="271" r:id="rId5"/>
    <p:sldId id="270" r:id="rId6"/>
    <p:sldId id="259" r:id="rId7"/>
    <p:sldId id="260" r:id="rId8"/>
    <p:sldId id="266" r:id="rId9"/>
    <p:sldId id="262" r:id="rId10"/>
    <p:sldId id="263" r:id="rId11"/>
    <p:sldId id="264" r:id="rId12"/>
  </p:sldIdLst>
  <p:sldSz cx="12192000" cy="6858000"/>
  <p:notesSz cx="6858000" cy="9144000"/>
  <p:embeddedFontLst>
    <p:embeddedFont>
      <p:font typeface="Arial Black" panose="020B0604020202020204" pitchFamily="34" charset="0"/>
      <p:bold r:id="rId13"/>
    </p:embeddedFont>
    <p:embeddedFont>
      <p:font typeface="Calibri" panose="020F0502020204030204" pitchFamily="34" charset="0"/>
      <p:regular r:id="rId14"/>
      <p:bold r:id="rId15"/>
      <p:italic r:id="rId16"/>
      <p:boldItalic r:id="rId17"/>
    </p:embeddedFont>
    <p:embeddedFont>
      <p:font typeface="Public Sans" pitchFamily="2" charset="77"/>
      <p:regular r:id="rId18"/>
      <p: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E5F"/>
    <a:srgbClr val="0082C0"/>
    <a:srgbClr val="FFC627"/>
    <a:srgbClr val="2D4D76"/>
    <a:srgbClr val="1F416D"/>
    <a:srgbClr val="C0DD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showGuides="1">
      <p:cViewPr varScale="1">
        <p:scale>
          <a:sx n="119" d="100"/>
          <a:sy n="119" d="100"/>
        </p:scale>
        <p:origin x="760"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B6DD8D-9754-C844-872C-6BBBBCD49C5D}"/>
              </a:ext>
            </a:extLst>
          </p:cNvPr>
          <p:cNvPicPr>
            <a:picLocks noChangeAspect="1"/>
          </p:cNvPicPr>
          <p:nvPr userDrawn="1"/>
        </p:nvPicPr>
        <p:blipFill rotWithShape="1">
          <a:blip r:embed="rId2"/>
          <a:srcRect l="21627" t="6495" r="14881" b="30013"/>
          <a:stretch/>
        </p:blipFill>
        <p:spPr>
          <a:xfrm>
            <a:off x="0" y="0"/>
            <a:ext cx="12192000" cy="6858000"/>
          </a:xfrm>
          <a:prstGeom prst="rect">
            <a:avLst/>
          </a:prstGeom>
        </p:spPr>
      </p:pic>
      <p:sp>
        <p:nvSpPr>
          <p:cNvPr id="9" name="Rectangle 8">
            <a:extLst>
              <a:ext uri="{FF2B5EF4-FFF2-40B4-BE49-F238E27FC236}">
                <a16:creationId xmlns:a16="http://schemas.microsoft.com/office/drawing/2014/main" id="{2E2B2CA1-BF78-3E4D-8801-21F58A44C73B}"/>
              </a:ext>
            </a:extLst>
          </p:cNvPr>
          <p:cNvSpPr/>
          <p:nvPr userDrawn="1"/>
        </p:nvSpPr>
        <p:spPr>
          <a:xfrm>
            <a:off x="-1" y="0"/>
            <a:ext cx="12191999" cy="6858000"/>
          </a:xfrm>
          <a:prstGeom prst="rect">
            <a:avLst/>
          </a:prstGeom>
          <a:gradFill flip="none" rotWithShape="1">
            <a:gsLst>
              <a:gs pos="7000">
                <a:srgbClr val="002E5F">
                  <a:alpha val="90000"/>
                </a:srgbClr>
              </a:gs>
              <a:gs pos="100000">
                <a:srgbClr val="002E5F">
                  <a:alpha val="24891"/>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1853572-62BB-0846-8486-DA0674417D02}"/>
              </a:ext>
            </a:extLst>
          </p:cNvPr>
          <p:cNvSpPr/>
          <p:nvPr userDrawn="1"/>
        </p:nvSpPr>
        <p:spPr>
          <a:xfrm>
            <a:off x="0" y="0"/>
            <a:ext cx="187890" cy="6858000"/>
          </a:xfrm>
          <a:prstGeom prst="rect">
            <a:avLst/>
          </a:prstGeom>
          <a:solidFill>
            <a:srgbClr val="002E5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ACAB642-A9E9-D14D-A7D3-28104A5F3F1F}"/>
              </a:ext>
            </a:extLst>
          </p:cNvPr>
          <p:cNvSpPr/>
          <p:nvPr userDrawn="1"/>
        </p:nvSpPr>
        <p:spPr>
          <a:xfrm>
            <a:off x="187891" y="0"/>
            <a:ext cx="363254" cy="6858000"/>
          </a:xfrm>
          <a:prstGeom prst="rect">
            <a:avLst/>
          </a:prstGeom>
          <a:solidFill>
            <a:srgbClr val="0082C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3DCE4B5-84B6-7F4B-A6E5-B0ACACD9A9C7}"/>
              </a:ext>
            </a:extLst>
          </p:cNvPr>
          <p:cNvSpPr/>
          <p:nvPr userDrawn="1"/>
        </p:nvSpPr>
        <p:spPr>
          <a:xfrm>
            <a:off x="551146" y="0"/>
            <a:ext cx="237994" cy="6858000"/>
          </a:xfrm>
          <a:prstGeom prst="rect">
            <a:avLst/>
          </a:prstGeom>
          <a:solidFill>
            <a:srgbClr val="C0DDE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C8BA65-D7ED-1843-AC14-32A778D71F8D}"/>
              </a:ext>
            </a:extLst>
          </p:cNvPr>
          <p:cNvSpPr/>
          <p:nvPr userDrawn="1"/>
        </p:nvSpPr>
        <p:spPr>
          <a:xfrm>
            <a:off x="789140" y="0"/>
            <a:ext cx="187890" cy="6858000"/>
          </a:xfrm>
          <a:prstGeom prst="rect">
            <a:avLst/>
          </a:prstGeom>
          <a:solidFill>
            <a:srgbClr val="FFC62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368DFA5-3F0A-1947-9546-00A05E26D2D6}"/>
              </a:ext>
            </a:extLst>
          </p:cNvPr>
          <p:cNvPicPr>
            <a:picLocks noChangeAspect="1"/>
          </p:cNvPicPr>
          <p:nvPr userDrawn="1"/>
        </p:nvPicPr>
        <p:blipFill>
          <a:blip r:embed="rId3"/>
          <a:srcRect t="840" b="840"/>
          <a:stretch/>
        </p:blipFill>
        <p:spPr>
          <a:xfrm>
            <a:off x="10673596" y="700130"/>
            <a:ext cx="526094" cy="499523"/>
          </a:xfrm>
          <a:prstGeom prst="rect">
            <a:avLst/>
          </a:prstGeom>
        </p:spPr>
      </p:pic>
      <p:sp>
        <p:nvSpPr>
          <p:cNvPr id="16" name="Rectangle 15">
            <a:extLst>
              <a:ext uri="{FF2B5EF4-FFF2-40B4-BE49-F238E27FC236}">
                <a16:creationId xmlns:a16="http://schemas.microsoft.com/office/drawing/2014/main" id="{9B2A2F84-6BAB-7041-A509-F369DF572027}"/>
              </a:ext>
            </a:extLst>
          </p:cNvPr>
          <p:cNvSpPr/>
          <p:nvPr userDrawn="1"/>
        </p:nvSpPr>
        <p:spPr>
          <a:xfrm>
            <a:off x="10492728" y="505976"/>
            <a:ext cx="887830" cy="887830"/>
          </a:xfrm>
          <a:prstGeom prst="rect">
            <a:avLst/>
          </a:prstGeom>
          <a:noFill/>
          <a:ln w="88900">
            <a:solidFill>
              <a:srgbClr val="FFC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271A63B7-FBCF-3140-AF29-6820978403AC}"/>
              </a:ext>
            </a:extLst>
          </p:cNvPr>
          <p:cNvSpPr/>
          <p:nvPr userDrawn="1"/>
        </p:nvSpPr>
        <p:spPr>
          <a:xfrm rot="5400000">
            <a:off x="10285384" y="870987"/>
            <a:ext cx="296448" cy="157809"/>
          </a:xfrm>
          <a:prstGeom prst="triangle">
            <a:avLst/>
          </a:prstGeom>
          <a:solidFill>
            <a:srgbClr val="0082C0"/>
          </a:solidFill>
          <a:ln w="38100">
            <a:solidFill>
              <a:srgbClr val="2D4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871809B-4343-FD4A-8559-83A98B1811A6}"/>
              </a:ext>
            </a:extLst>
          </p:cNvPr>
          <p:cNvSpPr/>
          <p:nvPr userDrawn="1"/>
        </p:nvSpPr>
        <p:spPr>
          <a:xfrm>
            <a:off x="9440541" y="505976"/>
            <a:ext cx="887830" cy="887830"/>
          </a:xfrm>
          <a:prstGeom prst="rect">
            <a:avLst/>
          </a:prstGeom>
          <a:noFill/>
          <a:ln w="88900">
            <a:solidFill>
              <a:srgbClr val="0082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F2E9C201-D2B7-7548-B018-51C7114999A4}"/>
              </a:ext>
            </a:extLst>
          </p:cNvPr>
          <p:cNvSpPr txBox="1"/>
          <p:nvPr userDrawn="1"/>
        </p:nvSpPr>
        <p:spPr>
          <a:xfrm>
            <a:off x="9406141" y="688281"/>
            <a:ext cx="887829" cy="523220"/>
          </a:xfrm>
          <a:prstGeom prst="rect">
            <a:avLst/>
          </a:prstGeom>
          <a:noFill/>
        </p:spPr>
        <p:txBody>
          <a:bodyPr wrap="square" rtlCol="0">
            <a:spAutoFit/>
          </a:bodyPr>
          <a:lstStyle/>
          <a:p>
            <a:pPr algn="ctr"/>
            <a:r>
              <a:rPr lang="en-US" sz="1400" b="0" i="0" dirty="0">
                <a:solidFill>
                  <a:schemeClr val="bg1"/>
                </a:solidFill>
                <a:latin typeface="Arial" panose="020B0604020202020204" pitchFamily="34" charset="0"/>
                <a:cs typeface="Arial" panose="020B0604020202020204" pitchFamily="34" charset="0"/>
              </a:rPr>
              <a:t>Global +</a:t>
            </a:r>
          </a:p>
          <a:p>
            <a:pPr algn="ctr"/>
            <a:r>
              <a:rPr lang="en-US" sz="1400" b="0" i="0" dirty="0">
                <a:solidFill>
                  <a:schemeClr val="bg1"/>
                </a:solidFill>
                <a:latin typeface="Arial" panose="020B0604020202020204" pitchFamily="34" charset="0"/>
                <a:cs typeface="Arial" panose="020B0604020202020204" pitchFamily="34" charset="0"/>
              </a:rPr>
              <a:t>Digital</a:t>
            </a:r>
          </a:p>
        </p:txBody>
      </p:sp>
      <p:sp>
        <p:nvSpPr>
          <p:cNvPr id="34" name="Text Placeholder 33">
            <a:extLst>
              <a:ext uri="{FF2B5EF4-FFF2-40B4-BE49-F238E27FC236}">
                <a16:creationId xmlns:a16="http://schemas.microsoft.com/office/drawing/2014/main" id="{B1845B7E-A41C-FC4F-88C3-00550FA45485}"/>
              </a:ext>
            </a:extLst>
          </p:cNvPr>
          <p:cNvSpPr>
            <a:spLocks noGrp="1"/>
          </p:cNvSpPr>
          <p:nvPr>
            <p:ph type="body" sz="quarter" idx="10" hasCustomPrompt="1"/>
          </p:nvPr>
        </p:nvSpPr>
        <p:spPr>
          <a:xfrm>
            <a:off x="1295400" y="801688"/>
            <a:ext cx="6896100" cy="1776412"/>
          </a:xfrm>
          <a:prstGeom prst="rect">
            <a:avLst/>
          </a:prstGeom>
        </p:spPr>
        <p:txBody>
          <a:bodyPr/>
          <a:lstStyle>
            <a:lvl1pPr marL="0" indent="0">
              <a:buNone/>
              <a:defRPr sz="6600" b="1" i="0">
                <a:solidFill>
                  <a:srgbClr val="FFC627"/>
                </a:solidFill>
                <a:latin typeface="Arial Black" panose="020B0604020202020204" pitchFamily="34" charset="0"/>
                <a:cs typeface="Arial Black" panose="020B0604020202020204" pitchFamily="34" charset="0"/>
              </a:defRPr>
            </a:lvl1pPr>
          </a:lstStyle>
          <a:p>
            <a:pPr lvl="0"/>
            <a:r>
              <a:rPr lang="en-US" dirty="0"/>
              <a:t>Presentation Title</a:t>
            </a:r>
          </a:p>
        </p:txBody>
      </p:sp>
      <p:sp>
        <p:nvSpPr>
          <p:cNvPr id="35" name="Text Placeholder 33">
            <a:extLst>
              <a:ext uri="{FF2B5EF4-FFF2-40B4-BE49-F238E27FC236}">
                <a16:creationId xmlns:a16="http://schemas.microsoft.com/office/drawing/2014/main" id="{F633263E-DFA2-544A-88B5-099601531DA2}"/>
              </a:ext>
            </a:extLst>
          </p:cNvPr>
          <p:cNvSpPr>
            <a:spLocks noGrp="1"/>
          </p:cNvSpPr>
          <p:nvPr>
            <p:ph type="body" sz="quarter" idx="11" hasCustomPrompt="1"/>
          </p:nvPr>
        </p:nvSpPr>
        <p:spPr>
          <a:xfrm>
            <a:off x="1295400" y="2713038"/>
            <a:ext cx="6896100" cy="2093912"/>
          </a:xfrm>
          <a:prstGeom prst="rect">
            <a:avLst/>
          </a:prstGeom>
        </p:spPr>
        <p:txBody>
          <a:bodyPr/>
          <a:lstStyle>
            <a:lvl1pPr marL="0" indent="0">
              <a:buNone/>
              <a:defRPr sz="2400" b="1" i="0" baseline="30000">
                <a:solidFill>
                  <a:schemeClr val="bg1"/>
                </a:solidFill>
                <a:latin typeface="Arial" panose="020B0604020202020204" pitchFamily="34" charset="0"/>
                <a:cs typeface="Arial" panose="020B0604020202020204" pitchFamily="34" charset="0"/>
              </a:defRPr>
            </a:lvl1pPr>
          </a:lstStyle>
          <a:p>
            <a:pPr lvl="0"/>
            <a:r>
              <a:rPr lang="en-US" dirty="0"/>
              <a:t>First Name Last Name, PhD</a:t>
            </a:r>
          </a:p>
          <a:p>
            <a:pPr lvl="0"/>
            <a:r>
              <a:rPr lang="en-US" dirty="0"/>
              <a:t>November 7th, 2021</a:t>
            </a:r>
          </a:p>
          <a:p>
            <a:pPr lvl="0"/>
            <a:r>
              <a:rPr lang="en-US" dirty="0"/>
              <a:t>Other Subtitle Info</a:t>
            </a:r>
          </a:p>
        </p:txBody>
      </p:sp>
    </p:spTree>
    <p:extLst>
      <p:ext uri="{BB962C8B-B14F-4D97-AF65-F5344CB8AC3E}">
        <p14:creationId xmlns:p14="http://schemas.microsoft.com/office/powerpoint/2010/main" val="2543046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2518A9F-68F2-6142-9144-4FA1524D1758}"/>
              </a:ext>
            </a:extLst>
          </p:cNvPr>
          <p:cNvPicPr>
            <a:picLocks noChangeAspect="1"/>
          </p:cNvPicPr>
          <p:nvPr userDrawn="1"/>
        </p:nvPicPr>
        <p:blipFill rotWithShape="1">
          <a:blip r:embed="rId2"/>
          <a:srcRect l="21627" t="6495" r="14881" b="30013"/>
          <a:stretch/>
        </p:blipFill>
        <p:spPr>
          <a:xfrm>
            <a:off x="0" y="0"/>
            <a:ext cx="12192000" cy="6858000"/>
          </a:xfrm>
          <a:prstGeom prst="rect">
            <a:avLst/>
          </a:prstGeom>
        </p:spPr>
      </p:pic>
      <p:sp>
        <p:nvSpPr>
          <p:cNvPr id="9" name="Rectangle 8">
            <a:extLst>
              <a:ext uri="{FF2B5EF4-FFF2-40B4-BE49-F238E27FC236}">
                <a16:creationId xmlns:a16="http://schemas.microsoft.com/office/drawing/2014/main" id="{2E2B2CA1-BF78-3E4D-8801-21F58A44C73B}"/>
              </a:ext>
            </a:extLst>
          </p:cNvPr>
          <p:cNvSpPr/>
          <p:nvPr userDrawn="1"/>
        </p:nvSpPr>
        <p:spPr>
          <a:xfrm>
            <a:off x="0" y="0"/>
            <a:ext cx="12192000" cy="7146234"/>
          </a:xfrm>
          <a:prstGeom prst="rect">
            <a:avLst/>
          </a:prstGeom>
          <a:gradFill flip="none" rotWithShape="1">
            <a:gsLst>
              <a:gs pos="7000">
                <a:srgbClr val="002E5F">
                  <a:alpha val="90000"/>
                </a:srgbClr>
              </a:gs>
              <a:gs pos="100000">
                <a:srgbClr val="002E5F">
                  <a:alpha val="24891"/>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1853572-62BB-0846-8486-DA0674417D02}"/>
              </a:ext>
            </a:extLst>
          </p:cNvPr>
          <p:cNvSpPr/>
          <p:nvPr userDrawn="1"/>
        </p:nvSpPr>
        <p:spPr>
          <a:xfrm>
            <a:off x="0" y="0"/>
            <a:ext cx="187890" cy="6858000"/>
          </a:xfrm>
          <a:prstGeom prst="rect">
            <a:avLst/>
          </a:prstGeom>
          <a:solidFill>
            <a:srgbClr val="002E5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ACAB642-A9E9-D14D-A7D3-28104A5F3F1F}"/>
              </a:ext>
            </a:extLst>
          </p:cNvPr>
          <p:cNvSpPr/>
          <p:nvPr userDrawn="1"/>
        </p:nvSpPr>
        <p:spPr>
          <a:xfrm>
            <a:off x="187891" y="0"/>
            <a:ext cx="363254" cy="6858000"/>
          </a:xfrm>
          <a:prstGeom prst="rect">
            <a:avLst/>
          </a:prstGeom>
          <a:solidFill>
            <a:srgbClr val="0082C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3DCE4B5-84B6-7F4B-A6E5-B0ACACD9A9C7}"/>
              </a:ext>
            </a:extLst>
          </p:cNvPr>
          <p:cNvSpPr/>
          <p:nvPr userDrawn="1"/>
        </p:nvSpPr>
        <p:spPr>
          <a:xfrm>
            <a:off x="551146" y="0"/>
            <a:ext cx="237994" cy="6858000"/>
          </a:xfrm>
          <a:prstGeom prst="rect">
            <a:avLst/>
          </a:prstGeom>
          <a:solidFill>
            <a:srgbClr val="C0DDE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C8BA65-D7ED-1843-AC14-32A778D71F8D}"/>
              </a:ext>
            </a:extLst>
          </p:cNvPr>
          <p:cNvSpPr/>
          <p:nvPr userDrawn="1"/>
        </p:nvSpPr>
        <p:spPr>
          <a:xfrm>
            <a:off x="789140" y="0"/>
            <a:ext cx="187890" cy="6858000"/>
          </a:xfrm>
          <a:prstGeom prst="rect">
            <a:avLst/>
          </a:prstGeom>
          <a:solidFill>
            <a:srgbClr val="FFC62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B2A2F84-6BAB-7041-A509-F369DF572027}"/>
              </a:ext>
            </a:extLst>
          </p:cNvPr>
          <p:cNvSpPr/>
          <p:nvPr userDrawn="1"/>
        </p:nvSpPr>
        <p:spPr>
          <a:xfrm>
            <a:off x="10492728" y="505976"/>
            <a:ext cx="887830" cy="887830"/>
          </a:xfrm>
          <a:prstGeom prst="rect">
            <a:avLst/>
          </a:prstGeom>
          <a:noFill/>
          <a:ln w="88900">
            <a:solidFill>
              <a:srgbClr val="FFC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271A63B7-FBCF-3140-AF29-6820978403AC}"/>
              </a:ext>
            </a:extLst>
          </p:cNvPr>
          <p:cNvSpPr/>
          <p:nvPr userDrawn="1"/>
        </p:nvSpPr>
        <p:spPr>
          <a:xfrm rot="5400000">
            <a:off x="10285384" y="870987"/>
            <a:ext cx="296448" cy="157809"/>
          </a:xfrm>
          <a:prstGeom prst="triangle">
            <a:avLst/>
          </a:prstGeom>
          <a:solidFill>
            <a:srgbClr val="0082C0"/>
          </a:solidFill>
          <a:ln w="38100">
            <a:solidFill>
              <a:srgbClr val="2D4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871809B-4343-FD4A-8559-83A98B1811A6}"/>
              </a:ext>
            </a:extLst>
          </p:cNvPr>
          <p:cNvSpPr/>
          <p:nvPr userDrawn="1"/>
        </p:nvSpPr>
        <p:spPr>
          <a:xfrm>
            <a:off x="9440541" y="505976"/>
            <a:ext cx="887830" cy="887830"/>
          </a:xfrm>
          <a:prstGeom prst="rect">
            <a:avLst/>
          </a:prstGeom>
          <a:noFill/>
          <a:ln w="88900">
            <a:solidFill>
              <a:srgbClr val="0082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33">
            <a:extLst>
              <a:ext uri="{FF2B5EF4-FFF2-40B4-BE49-F238E27FC236}">
                <a16:creationId xmlns:a16="http://schemas.microsoft.com/office/drawing/2014/main" id="{B1845B7E-A41C-FC4F-88C3-00550FA45485}"/>
              </a:ext>
            </a:extLst>
          </p:cNvPr>
          <p:cNvSpPr>
            <a:spLocks noGrp="1"/>
          </p:cNvSpPr>
          <p:nvPr>
            <p:ph type="body" sz="quarter" idx="10" hasCustomPrompt="1"/>
          </p:nvPr>
        </p:nvSpPr>
        <p:spPr>
          <a:xfrm>
            <a:off x="1295400" y="801688"/>
            <a:ext cx="6896100" cy="1776412"/>
          </a:xfrm>
          <a:prstGeom prst="rect">
            <a:avLst/>
          </a:prstGeom>
        </p:spPr>
        <p:txBody>
          <a:bodyPr/>
          <a:lstStyle>
            <a:lvl1pPr marL="0" indent="0">
              <a:buNone/>
              <a:defRPr sz="6600" b="1" i="0">
                <a:solidFill>
                  <a:srgbClr val="FFC627"/>
                </a:solidFill>
                <a:latin typeface="Arial Black" panose="020B0604020202020204" pitchFamily="34" charset="0"/>
                <a:cs typeface="Arial Black" panose="020B0604020202020204" pitchFamily="34" charset="0"/>
              </a:defRPr>
            </a:lvl1pPr>
          </a:lstStyle>
          <a:p>
            <a:pPr lvl="0"/>
            <a:r>
              <a:rPr lang="en-US" dirty="0"/>
              <a:t>Thanks for Listening!</a:t>
            </a:r>
          </a:p>
        </p:txBody>
      </p:sp>
      <p:sp>
        <p:nvSpPr>
          <p:cNvPr id="35" name="Text Placeholder 33">
            <a:extLst>
              <a:ext uri="{FF2B5EF4-FFF2-40B4-BE49-F238E27FC236}">
                <a16:creationId xmlns:a16="http://schemas.microsoft.com/office/drawing/2014/main" id="{F633263E-DFA2-544A-88B5-099601531DA2}"/>
              </a:ext>
            </a:extLst>
          </p:cNvPr>
          <p:cNvSpPr>
            <a:spLocks noGrp="1"/>
          </p:cNvSpPr>
          <p:nvPr>
            <p:ph type="body" sz="quarter" idx="11" hasCustomPrompt="1"/>
          </p:nvPr>
        </p:nvSpPr>
        <p:spPr>
          <a:xfrm>
            <a:off x="1295400" y="2713038"/>
            <a:ext cx="6896100" cy="2093912"/>
          </a:xfrm>
          <a:prstGeom prst="rect">
            <a:avLst/>
          </a:prstGeom>
        </p:spPr>
        <p:txBody>
          <a:bodyPr/>
          <a:lstStyle>
            <a:lvl1pPr marL="0" indent="0">
              <a:buNone/>
              <a:defRPr sz="2400" b="1" i="0" baseline="30000">
                <a:solidFill>
                  <a:schemeClr val="bg1"/>
                </a:solidFill>
                <a:latin typeface="Arial" panose="020B0604020202020204" pitchFamily="34" charset="0"/>
                <a:cs typeface="Arial" panose="020B0604020202020204" pitchFamily="34" charset="0"/>
              </a:defRPr>
            </a:lvl1pPr>
          </a:lstStyle>
          <a:p>
            <a:pPr lvl="0"/>
            <a:r>
              <a:rPr lang="en-US" dirty="0"/>
              <a:t>Want to Know More? Contact Me at:</a:t>
            </a:r>
          </a:p>
          <a:p>
            <a:pPr lvl="0"/>
            <a:r>
              <a:rPr lang="en-US" dirty="0"/>
              <a:t>Name: First Name Last Name</a:t>
            </a:r>
          </a:p>
          <a:p>
            <a:pPr lvl="0"/>
            <a:r>
              <a:rPr lang="en-US" dirty="0"/>
              <a:t>Email: </a:t>
            </a:r>
            <a:r>
              <a:rPr lang="en-US" dirty="0" err="1"/>
              <a:t>email@email.com</a:t>
            </a:r>
            <a:endParaRPr lang="en-US" dirty="0"/>
          </a:p>
          <a:p>
            <a:pPr lvl="0"/>
            <a:r>
              <a:rPr lang="en-US" dirty="0"/>
              <a:t>Social: @</a:t>
            </a:r>
            <a:r>
              <a:rPr lang="en-US" dirty="0" err="1"/>
              <a:t>social_name</a:t>
            </a:r>
            <a:endParaRPr lang="en-US" dirty="0"/>
          </a:p>
        </p:txBody>
      </p:sp>
      <p:sp>
        <p:nvSpPr>
          <p:cNvPr id="18" name="TextBox 17">
            <a:extLst>
              <a:ext uri="{FF2B5EF4-FFF2-40B4-BE49-F238E27FC236}">
                <a16:creationId xmlns:a16="http://schemas.microsoft.com/office/drawing/2014/main" id="{A92773C2-0B82-134E-9BA0-D284AC54DA1E}"/>
              </a:ext>
            </a:extLst>
          </p:cNvPr>
          <p:cNvSpPr txBox="1"/>
          <p:nvPr userDrawn="1"/>
        </p:nvSpPr>
        <p:spPr>
          <a:xfrm>
            <a:off x="9406141" y="688281"/>
            <a:ext cx="887829" cy="523220"/>
          </a:xfrm>
          <a:prstGeom prst="rect">
            <a:avLst/>
          </a:prstGeom>
          <a:noFill/>
        </p:spPr>
        <p:txBody>
          <a:bodyPr wrap="square" rtlCol="0">
            <a:spAutoFit/>
          </a:bodyPr>
          <a:lstStyle/>
          <a:p>
            <a:pPr algn="ctr"/>
            <a:r>
              <a:rPr lang="en-US" sz="1400" b="0" i="0" dirty="0">
                <a:solidFill>
                  <a:schemeClr val="bg1"/>
                </a:solidFill>
                <a:latin typeface="Arial" panose="020B0604020202020204" pitchFamily="34" charset="0"/>
                <a:cs typeface="Arial" panose="020B0604020202020204" pitchFamily="34" charset="0"/>
              </a:rPr>
              <a:t>Global +</a:t>
            </a:r>
          </a:p>
          <a:p>
            <a:pPr algn="ctr"/>
            <a:r>
              <a:rPr lang="en-US" sz="1400" b="0" i="0" dirty="0">
                <a:solidFill>
                  <a:schemeClr val="bg1"/>
                </a:solidFill>
                <a:latin typeface="Arial" panose="020B0604020202020204" pitchFamily="34" charset="0"/>
                <a:cs typeface="Arial" panose="020B0604020202020204" pitchFamily="34" charset="0"/>
              </a:rPr>
              <a:t>Digital</a:t>
            </a:r>
          </a:p>
        </p:txBody>
      </p:sp>
      <p:pic>
        <p:nvPicPr>
          <p:cNvPr id="21" name="Picture 20">
            <a:extLst>
              <a:ext uri="{FF2B5EF4-FFF2-40B4-BE49-F238E27FC236}">
                <a16:creationId xmlns:a16="http://schemas.microsoft.com/office/drawing/2014/main" id="{EC76A27A-431E-AE4C-A24F-35A38793F2CF}"/>
              </a:ext>
            </a:extLst>
          </p:cNvPr>
          <p:cNvPicPr>
            <a:picLocks noChangeAspect="1"/>
          </p:cNvPicPr>
          <p:nvPr userDrawn="1"/>
        </p:nvPicPr>
        <p:blipFill>
          <a:blip r:embed="rId3"/>
          <a:srcRect t="840" b="840"/>
          <a:stretch/>
        </p:blipFill>
        <p:spPr>
          <a:xfrm>
            <a:off x="10673596" y="700130"/>
            <a:ext cx="526094" cy="499523"/>
          </a:xfrm>
          <a:prstGeom prst="rect">
            <a:avLst/>
          </a:prstGeom>
        </p:spPr>
      </p:pic>
    </p:spTree>
    <p:extLst>
      <p:ext uri="{BB962C8B-B14F-4D97-AF65-F5344CB8AC3E}">
        <p14:creationId xmlns:p14="http://schemas.microsoft.com/office/powerpoint/2010/main" val="3921492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F5242DB-0B1E-7049-B155-714F5E39034D}"/>
              </a:ext>
            </a:extLst>
          </p:cNvPr>
          <p:cNvSpPr>
            <a:spLocks noGrp="1"/>
          </p:cNvSpPr>
          <p:nvPr>
            <p:ph type="pic" sz="quarter" idx="12"/>
          </p:nvPr>
        </p:nvSpPr>
        <p:spPr>
          <a:xfrm>
            <a:off x="0" y="0"/>
            <a:ext cx="12192000" cy="6858000"/>
          </a:xfrm>
          <a:prstGeom prst="rect">
            <a:avLst/>
          </a:prstGeom>
        </p:spPr>
        <p:txBody>
          <a:bodyPr/>
          <a:lstStyle/>
          <a:p>
            <a:endParaRPr lang="en-US"/>
          </a:p>
        </p:txBody>
      </p:sp>
      <p:sp>
        <p:nvSpPr>
          <p:cNvPr id="34" name="Text Placeholder 33">
            <a:extLst>
              <a:ext uri="{FF2B5EF4-FFF2-40B4-BE49-F238E27FC236}">
                <a16:creationId xmlns:a16="http://schemas.microsoft.com/office/drawing/2014/main" id="{B1845B7E-A41C-FC4F-88C3-00550FA45485}"/>
              </a:ext>
            </a:extLst>
          </p:cNvPr>
          <p:cNvSpPr>
            <a:spLocks noGrp="1"/>
          </p:cNvSpPr>
          <p:nvPr>
            <p:ph type="body" sz="quarter" idx="10" hasCustomPrompt="1"/>
          </p:nvPr>
        </p:nvSpPr>
        <p:spPr>
          <a:xfrm>
            <a:off x="1295400" y="801688"/>
            <a:ext cx="6896100" cy="1776412"/>
          </a:xfrm>
          <a:prstGeom prst="rect">
            <a:avLst/>
          </a:prstGeom>
        </p:spPr>
        <p:txBody>
          <a:bodyPr/>
          <a:lstStyle>
            <a:lvl1pPr marL="0" indent="0">
              <a:buNone/>
              <a:defRPr sz="6600" b="1" i="0">
                <a:solidFill>
                  <a:srgbClr val="FFC627"/>
                </a:solidFill>
                <a:latin typeface="Arial Black" panose="020B0604020202020204" pitchFamily="34" charset="0"/>
                <a:cs typeface="Arial Black" panose="020B0604020202020204" pitchFamily="34" charset="0"/>
              </a:defRPr>
            </a:lvl1pPr>
          </a:lstStyle>
          <a:p>
            <a:pPr lvl="0"/>
            <a:r>
              <a:rPr lang="en-US" dirty="0"/>
              <a:t>Presentation Title</a:t>
            </a:r>
          </a:p>
        </p:txBody>
      </p:sp>
      <p:sp>
        <p:nvSpPr>
          <p:cNvPr id="35" name="Text Placeholder 33">
            <a:extLst>
              <a:ext uri="{FF2B5EF4-FFF2-40B4-BE49-F238E27FC236}">
                <a16:creationId xmlns:a16="http://schemas.microsoft.com/office/drawing/2014/main" id="{F633263E-DFA2-544A-88B5-099601531DA2}"/>
              </a:ext>
            </a:extLst>
          </p:cNvPr>
          <p:cNvSpPr>
            <a:spLocks noGrp="1"/>
          </p:cNvSpPr>
          <p:nvPr>
            <p:ph type="body" sz="quarter" idx="11" hasCustomPrompt="1"/>
          </p:nvPr>
        </p:nvSpPr>
        <p:spPr>
          <a:xfrm>
            <a:off x="1295400" y="2713038"/>
            <a:ext cx="6896100" cy="2093912"/>
          </a:xfrm>
          <a:prstGeom prst="rect">
            <a:avLst/>
          </a:prstGeom>
        </p:spPr>
        <p:txBody>
          <a:bodyPr/>
          <a:lstStyle>
            <a:lvl1pPr marL="0" indent="0">
              <a:buNone/>
              <a:defRPr sz="2400" b="0" i="0" baseline="30000">
                <a:solidFill>
                  <a:schemeClr val="bg1"/>
                </a:solidFill>
                <a:latin typeface="Arial" panose="020B0604020202020204" pitchFamily="34" charset="0"/>
                <a:cs typeface="Arial" panose="020B0604020202020204" pitchFamily="34" charset="0"/>
              </a:defRPr>
            </a:lvl1pPr>
          </a:lstStyle>
          <a:p>
            <a:pPr lvl="0"/>
            <a:r>
              <a:rPr lang="en-US" dirty="0"/>
              <a:t>First Name Last Name, PhD</a:t>
            </a:r>
          </a:p>
          <a:p>
            <a:pPr lvl="0"/>
            <a:r>
              <a:rPr lang="en-US" dirty="0"/>
              <a:t>November 7th, 2021</a:t>
            </a:r>
          </a:p>
          <a:p>
            <a:pPr lvl="0"/>
            <a:r>
              <a:rPr lang="en-US" dirty="0"/>
              <a:t>Other Subtitle Info</a:t>
            </a:r>
          </a:p>
        </p:txBody>
      </p:sp>
    </p:spTree>
    <p:extLst>
      <p:ext uri="{BB962C8B-B14F-4D97-AF65-F5344CB8AC3E}">
        <p14:creationId xmlns:p14="http://schemas.microsoft.com/office/powerpoint/2010/main" val="3188559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6F7E38-52EF-544F-B08E-D037A0F002EE}"/>
              </a:ext>
            </a:extLst>
          </p:cNvPr>
          <p:cNvPicPr>
            <a:picLocks noChangeAspect="1"/>
          </p:cNvPicPr>
          <p:nvPr userDrawn="1"/>
        </p:nvPicPr>
        <p:blipFill rotWithShape="1">
          <a:blip r:embed="rId2"/>
          <a:srcRect t="6120" r="17922" b="24727"/>
          <a:stretch/>
        </p:blipFill>
        <p:spPr>
          <a:xfrm>
            <a:off x="-1" y="1"/>
            <a:ext cx="12192001" cy="6858000"/>
          </a:xfrm>
          <a:prstGeom prst="rect">
            <a:avLst/>
          </a:prstGeom>
        </p:spPr>
      </p:pic>
      <p:sp>
        <p:nvSpPr>
          <p:cNvPr id="10" name="Rectangle 9">
            <a:extLst>
              <a:ext uri="{FF2B5EF4-FFF2-40B4-BE49-F238E27FC236}">
                <a16:creationId xmlns:a16="http://schemas.microsoft.com/office/drawing/2014/main" id="{31853572-62BB-0846-8486-DA0674417D02}"/>
              </a:ext>
            </a:extLst>
          </p:cNvPr>
          <p:cNvSpPr/>
          <p:nvPr userDrawn="1"/>
        </p:nvSpPr>
        <p:spPr>
          <a:xfrm>
            <a:off x="520700" y="401638"/>
            <a:ext cx="4572000" cy="4572000"/>
          </a:xfrm>
          <a:prstGeom prst="rect">
            <a:avLst/>
          </a:prstGeom>
          <a:solidFill>
            <a:srgbClr val="002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26A73E3-C237-3A4F-BB4E-CDB24B9C822E}"/>
              </a:ext>
            </a:extLst>
          </p:cNvPr>
          <p:cNvSpPr/>
          <p:nvPr userDrawn="1"/>
        </p:nvSpPr>
        <p:spPr>
          <a:xfrm>
            <a:off x="336550" y="217488"/>
            <a:ext cx="4940300" cy="4940300"/>
          </a:xfrm>
          <a:prstGeom prst="rect">
            <a:avLst/>
          </a:prstGeom>
          <a:noFill/>
          <a:ln w="38100">
            <a:solidFill>
              <a:srgbClr val="FFC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33">
            <a:extLst>
              <a:ext uri="{FF2B5EF4-FFF2-40B4-BE49-F238E27FC236}">
                <a16:creationId xmlns:a16="http://schemas.microsoft.com/office/drawing/2014/main" id="{B1845B7E-A41C-FC4F-88C3-00550FA45485}"/>
              </a:ext>
            </a:extLst>
          </p:cNvPr>
          <p:cNvSpPr>
            <a:spLocks noGrp="1"/>
          </p:cNvSpPr>
          <p:nvPr>
            <p:ph type="body" sz="quarter" idx="10" hasCustomPrompt="1"/>
          </p:nvPr>
        </p:nvSpPr>
        <p:spPr>
          <a:xfrm>
            <a:off x="711200" y="661988"/>
            <a:ext cx="4241800" cy="1776412"/>
          </a:xfrm>
          <a:prstGeom prst="rect">
            <a:avLst/>
          </a:prstGeom>
        </p:spPr>
        <p:txBody>
          <a:bodyPr/>
          <a:lstStyle>
            <a:lvl1pPr marL="0" indent="0">
              <a:buNone/>
              <a:defRPr sz="5400" b="1" i="0">
                <a:solidFill>
                  <a:srgbClr val="FFC627"/>
                </a:solidFill>
                <a:latin typeface="Arial Black" panose="020B0604020202020204" pitchFamily="34" charset="0"/>
                <a:cs typeface="Arial Black" panose="020B0604020202020204" pitchFamily="34" charset="0"/>
              </a:defRPr>
            </a:lvl1pPr>
          </a:lstStyle>
          <a:p>
            <a:pPr lvl="0"/>
            <a:r>
              <a:rPr lang="en-US" dirty="0"/>
              <a:t>Section</a:t>
            </a:r>
          </a:p>
          <a:p>
            <a:pPr lvl="0"/>
            <a:r>
              <a:rPr lang="en-US" dirty="0"/>
              <a:t>Divider</a:t>
            </a:r>
          </a:p>
        </p:txBody>
      </p:sp>
      <p:sp>
        <p:nvSpPr>
          <p:cNvPr id="35" name="Text Placeholder 33">
            <a:extLst>
              <a:ext uri="{FF2B5EF4-FFF2-40B4-BE49-F238E27FC236}">
                <a16:creationId xmlns:a16="http://schemas.microsoft.com/office/drawing/2014/main" id="{F633263E-DFA2-544A-88B5-099601531DA2}"/>
              </a:ext>
            </a:extLst>
          </p:cNvPr>
          <p:cNvSpPr>
            <a:spLocks noGrp="1"/>
          </p:cNvSpPr>
          <p:nvPr>
            <p:ph type="body" sz="quarter" idx="11" hasCustomPrompt="1"/>
          </p:nvPr>
        </p:nvSpPr>
        <p:spPr>
          <a:xfrm>
            <a:off x="711200" y="2713038"/>
            <a:ext cx="4241800" cy="2093912"/>
          </a:xfrm>
          <a:prstGeom prst="rect">
            <a:avLst/>
          </a:prstGeom>
        </p:spPr>
        <p:txBody>
          <a:bodyPr/>
          <a:lstStyle>
            <a:lvl1pPr marL="0" indent="0">
              <a:buNone/>
              <a:defRPr sz="2400" b="0" i="0" baseline="30000">
                <a:solidFill>
                  <a:schemeClr val="bg1"/>
                </a:solidFill>
                <a:latin typeface="Arial" panose="020B0604020202020204" pitchFamily="34" charset="0"/>
                <a:cs typeface="Arial" panose="020B0604020202020204" pitchFamily="34" charset="0"/>
              </a:defRPr>
            </a:lvl1pPr>
          </a:lstStyle>
          <a:p>
            <a:pPr lvl="0"/>
            <a:r>
              <a:rPr lang="en-US" dirty="0"/>
              <a:t>Some information on the section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neque</a:t>
            </a:r>
            <a:r>
              <a:rPr lang="en-US" dirty="0"/>
              <a:t> a </a:t>
            </a:r>
            <a:r>
              <a:rPr lang="en-US" dirty="0" err="1"/>
              <a:t>lacus</a:t>
            </a:r>
            <a:r>
              <a:rPr lang="en-US" dirty="0"/>
              <a:t> vestibulum </a:t>
            </a:r>
            <a:r>
              <a:rPr lang="en-US" dirty="0" err="1"/>
              <a:t>sagittis</a:t>
            </a:r>
            <a:r>
              <a:rPr lang="en-US" dirty="0"/>
              <a:t> vel </a:t>
            </a:r>
            <a:r>
              <a:rPr lang="en-US" dirty="0" err="1"/>
              <a:t>placerat</a:t>
            </a:r>
            <a:r>
              <a:rPr lang="en-US" dirty="0"/>
              <a:t> dolor. </a:t>
            </a:r>
            <a:r>
              <a:rPr lang="en-US" dirty="0" err="1"/>
              <a:t>Suspendisse</a:t>
            </a:r>
            <a:r>
              <a:rPr lang="en-US" dirty="0"/>
              <a:t> </a:t>
            </a:r>
            <a:r>
              <a:rPr lang="en-US" dirty="0" err="1"/>
              <a:t>orcinisl</a:t>
            </a:r>
            <a:r>
              <a:rPr lang="en-US" dirty="0"/>
              <a:t>, vehicular non </a:t>
            </a:r>
            <a:r>
              <a:rPr lang="en-US" dirty="0" err="1"/>
              <a:t>rhoncus</a:t>
            </a:r>
            <a:r>
              <a:rPr lang="en-US" dirty="0"/>
              <a:t> </a:t>
            </a:r>
            <a:r>
              <a:rPr lang="en-US" dirty="0" err="1"/>
              <a:t>eu</a:t>
            </a:r>
            <a:r>
              <a:rPr lang="en-US" dirty="0"/>
              <a:t>, </a:t>
            </a:r>
            <a:r>
              <a:rPr lang="en-US" dirty="0" err="1"/>
              <a:t>volutpat</a:t>
            </a:r>
            <a:r>
              <a:rPr lang="en-US" dirty="0"/>
              <a:t> vitae </a:t>
            </a:r>
            <a:r>
              <a:rPr lang="en-US" dirty="0" err="1"/>
              <a:t>justo</a:t>
            </a:r>
            <a:r>
              <a:rPr lang="en-US" dirty="0"/>
              <a:t>. </a:t>
            </a:r>
            <a:r>
              <a:rPr lang="en-US" dirty="0" err="1"/>
              <a:t>Suspendisse</a:t>
            </a:r>
            <a:r>
              <a:rPr lang="en-US" dirty="0"/>
              <a:t> </a:t>
            </a:r>
            <a:r>
              <a:rPr lang="en-US" dirty="0" err="1"/>
              <a:t>iaculis</a:t>
            </a:r>
            <a:r>
              <a:rPr lang="en-US" dirty="0"/>
              <a:t>, </a:t>
            </a:r>
            <a:r>
              <a:rPr lang="en-US" dirty="0" err="1"/>
              <a:t>nibh</a:t>
            </a:r>
            <a:r>
              <a:rPr lang="en-US" dirty="0"/>
              <a:t> non lacinia </a:t>
            </a:r>
            <a:r>
              <a:rPr lang="en-US" dirty="0" err="1"/>
              <a:t>rutrum</a:t>
            </a:r>
            <a:r>
              <a:rPr lang="en-US" dirty="0"/>
              <a:t>, ipsum </a:t>
            </a:r>
            <a:r>
              <a:rPr lang="en-US" dirty="0" err="1"/>
              <a:t>felis</a:t>
            </a:r>
            <a:r>
              <a:rPr lang="en-US" dirty="0"/>
              <a:t> </a:t>
            </a:r>
            <a:r>
              <a:rPr lang="en-US" dirty="0" err="1"/>
              <a:t>molestie</a:t>
            </a:r>
            <a:r>
              <a:rPr lang="en-US" dirty="0"/>
              <a:t> </a:t>
            </a:r>
            <a:r>
              <a:rPr lang="en-US" dirty="0" err="1"/>
              <a:t>erat</a:t>
            </a:r>
            <a:r>
              <a:rPr lang="en-US" dirty="0"/>
              <a:t>, vel </a:t>
            </a:r>
            <a:r>
              <a:rPr lang="en-US" dirty="0" err="1"/>
              <a:t>luctus</a:t>
            </a:r>
            <a:r>
              <a:rPr lang="en-US" dirty="0"/>
              <a:t> </a:t>
            </a:r>
            <a:r>
              <a:rPr lang="en-US" dirty="0" err="1"/>
              <a:t>odio</a:t>
            </a:r>
            <a:r>
              <a:rPr lang="en-US" dirty="0"/>
              <a:t> </a:t>
            </a:r>
            <a:r>
              <a:rPr lang="en-US" dirty="0" err="1"/>
              <a:t>metus</a:t>
            </a:r>
            <a:r>
              <a:rPr lang="en-US" dirty="0"/>
              <a:t> </a:t>
            </a:r>
            <a:r>
              <a:rPr lang="en-US" dirty="0" err="1"/>
              <a:t>eu</a:t>
            </a:r>
            <a:r>
              <a:rPr lang="en-US" dirty="0"/>
              <a:t> est.</a:t>
            </a:r>
          </a:p>
        </p:txBody>
      </p:sp>
    </p:spTree>
    <p:extLst>
      <p:ext uri="{BB962C8B-B14F-4D97-AF65-F5344CB8AC3E}">
        <p14:creationId xmlns:p14="http://schemas.microsoft.com/office/powerpoint/2010/main" val="3631776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674A671-3BA3-FB4F-82F2-FD019BB071A9}"/>
              </a:ext>
            </a:extLst>
          </p:cNvPr>
          <p:cNvSpPr>
            <a:spLocks noGrp="1"/>
          </p:cNvSpPr>
          <p:nvPr>
            <p:ph type="pic" sz="quarter" idx="12"/>
          </p:nvPr>
        </p:nvSpPr>
        <p:spPr>
          <a:xfrm>
            <a:off x="0" y="0"/>
            <a:ext cx="12192000" cy="6858000"/>
          </a:xfrm>
          <a:prstGeom prst="rect">
            <a:avLst/>
          </a:prstGeom>
        </p:spPr>
        <p:txBody>
          <a:bodyPr/>
          <a:lstStyle/>
          <a:p>
            <a:endParaRPr lang="en-US"/>
          </a:p>
        </p:txBody>
      </p:sp>
      <p:sp>
        <p:nvSpPr>
          <p:cNvPr id="34" name="Text Placeholder 33">
            <a:extLst>
              <a:ext uri="{FF2B5EF4-FFF2-40B4-BE49-F238E27FC236}">
                <a16:creationId xmlns:a16="http://schemas.microsoft.com/office/drawing/2014/main" id="{B1845B7E-A41C-FC4F-88C3-00550FA45485}"/>
              </a:ext>
            </a:extLst>
          </p:cNvPr>
          <p:cNvSpPr>
            <a:spLocks noGrp="1"/>
          </p:cNvSpPr>
          <p:nvPr>
            <p:ph type="body" sz="quarter" idx="10" hasCustomPrompt="1"/>
          </p:nvPr>
        </p:nvSpPr>
        <p:spPr>
          <a:xfrm>
            <a:off x="711200" y="661988"/>
            <a:ext cx="4241800" cy="1776412"/>
          </a:xfrm>
          <a:prstGeom prst="rect">
            <a:avLst/>
          </a:prstGeom>
        </p:spPr>
        <p:txBody>
          <a:bodyPr/>
          <a:lstStyle>
            <a:lvl1pPr marL="0" indent="0">
              <a:buNone/>
              <a:defRPr sz="5400" b="1" i="0">
                <a:solidFill>
                  <a:srgbClr val="FFC627"/>
                </a:solidFill>
                <a:latin typeface="Arial Black" panose="020B0604020202020204" pitchFamily="34" charset="0"/>
                <a:cs typeface="Arial Black" panose="020B0604020202020204" pitchFamily="34" charset="0"/>
              </a:defRPr>
            </a:lvl1pPr>
          </a:lstStyle>
          <a:p>
            <a:pPr lvl="0"/>
            <a:r>
              <a:rPr lang="en-US" dirty="0"/>
              <a:t>Section</a:t>
            </a:r>
          </a:p>
          <a:p>
            <a:pPr lvl="0"/>
            <a:r>
              <a:rPr lang="en-US" dirty="0"/>
              <a:t>Divider</a:t>
            </a:r>
          </a:p>
        </p:txBody>
      </p:sp>
      <p:sp>
        <p:nvSpPr>
          <p:cNvPr id="35" name="Text Placeholder 33">
            <a:extLst>
              <a:ext uri="{FF2B5EF4-FFF2-40B4-BE49-F238E27FC236}">
                <a16:creationId xmlns:a16="http://schemas.microsoft.com/office/drawing/2014/main" id="{F633263E-DFA2-544A-88B5-099601531DA2}"/>
              </a:ext>
            </a:extLst>
          </p:cNvPr>
          <p:cNvSpPr>
            <a:spLocks noGrp="1"/>
          </p:cNvSpPr>
          <p:nvPr>
            <p:ph type="body" sz="quarter" idx="11" hasCustomPrompt="1"/>
          </p:nvPr>
        </p:nvSpPr>
        <p:spPr>
          <a:xfrm>
            <a:off x="711200" y="2713038"/>
            <a:ext cx="4241800" cy="2093912"/>
          </a:xfrm>
          <a:prstGeom prst="rect">
            <a:avLst/>
          </a:prstGeom>
        </p:spPr>
        <p:txBody>
          <a:bodyPr/>
          <a:lstStyle>
            <a:lvl1pPr marL="0" indent="0">
              <a:buNone/>
              <a:defRPr sz="2400" b="0" i="0" baseline="30000">
                <a:solidFill>
                  <a:schemeClr val="bg1"/>
                </a:solidFill>
                <a:latin typeface="Arial" panose="020B0604020202020204" pitchFamily="34" charset="0"/>
                <a:cs typeface="Arial" panose="020B0604020202020204" pitchFamily="34" charset="0"/>
              </a:defRPr>
            </a:lvl1pPr>
          </a:lstStyle>
          <a:p>
            <a:pPr lvl="0"/>
            <a:r>
              <a:rPr lang="en-US" dirty="0"/>
              <a:t>Some information on the section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neque</a:t>
            </a:r>
            <a:r>
              <a:rPr lang="en-US" dirty="0"/>
              <a:t> a </a:t>
            </a:r>
            <a:r>
              <a:rPr lang="en-US" dirty="0" err="1"/>
              <a:t>lacus</a:t>
            </a:r>
            <a:r>
              <a:rPr lang="en-US" dirty="0"/>
              <a:t> vestibulum </a:t>
            </a:r>
            <a:r>
              <a:rPr lang="en-US" dirty="0" err="1"/>
              <a:t>sagittis</a:t>
            </a:r>
            <a:r>
              <a:rPr lang="en-US" dirty="0"/>
              <a:t> vel </a:t>
            </a:r>
            <a:r>
              <a:rPr lang="en-US" dirty="0" err="1"/>
              <a:t>placerat</a:t>
            </a:r>
            <a:r>
              <a:rPr lang="en-US" dirty="0"/>
              <a:t> dolor. </a:t>
            </a:r>
            <a:r>
              <a:rPr lang="en-US" dirty="0" err="1"/>
              <a:t>Suspendisse</a:t>
            </a:r>
            <a:r>
              <a:rPr lang="en-US" dirty="0"/>
              <a:t> </a:t>
            </a:r>
            <a:r>
              <a:rPr lang="en-US" dirty="0" err="1"/>
              <a:t>orcinisl</a:t>
            </a:r>
            <a:r>
              <a:rPr lang="en-US" dirty="0"/>
              <a:t>, vehicular non </a:t>
            </a:r>
            <a:r>
              <a:rPr lang="en-US" dirty="0" err="1"/>
              <a:t>rhoncus</a:t>
            </a:r>
            <a:r>
              <a:rPr lang="en-US" dirty="0"/>
              <a:t> </a:t>
            </a:r>
            <a:r>
              <a:rPr lang="en-US" dirty="0" err="1"/>
              <a:t>eu</a:t>
            </a:r>
            <a:r>
              <a:rPr lang="en-US" dirty="0"/>
              <a:t>, </a:t>
            </a:r>
            <a:r>
              <a:rPr lang="en-US" dirty="0" err="1"/>
              <a:t>volutpat</a:t>
            </a:r>
            <a:r>
              <a:rPr lang="en-US" dirty="0"/>
              <a:t> vitae </a:t>
            </a:r>
            <a:r>
              <a:rPr lang="en-US" dirty="0" err="1"/>
              <a:t>justo</a:t>
            </a:r>
            <a:r>
              <a:rPr lang="en-US" dirty="0"/>
              <a:t>. </a:t>
            </a:r>
            <a:r>
              <a:rPr lang="en-US" dirty="0" err="1"/>
              <a:t>Suspendisse</a:t>
            </a:r>
            <a:r>
              <a:rPr lang="en-US" dirty="0"/>
              <a:t> </a:t>
            </a:r>
            <a:r>
              <a:rPr lang="en-US" dirty="0" err="1"/>
              <a:t>iaculis</a:t>
            </a:r>
            <a:r>
              <a:rPr lang="en-US" dirty="0"/>
              <a:t>, </a:t>
            </a:r>
            <a:r>
              <a:rPr lang="en-US" dirty="0" err="1"/>
              <a:t>nibh</a:t>
            </a:r>
            <a:r>
              <a:rPr lang="en-US" dirty="0"/>
              <a:t> non lacinia </a:t>
            </a:r>
            <a:r>
              <a:rPr lang="en-US" dirty="0" err="1"/>
              <a:t>rutrum</a:t>
            </a:r>
            <a:r>
              <a:rPr lang="en-US" dirty="0"/>
              <a:t>, ipsum </a:t>
            </a:r>
            <a:r>
              <a:rPr lang="en-US" dirty="0" err="1"/>
              <a:t>felis</a:t>
            </a:r>
            <a:r>
              <a:rPr lang="en-US" dirty="0"/>
              <a:t> </a:t>
            </a:r>
            <a:r>
              <a:rPr lang="en-US" dirty="0" err="1"/>
              <a:t>molestie</a:t>
            </a:r>
            <a:r>
              <a:rPr lang="en-US" dirty="0"/>
              <a:t> </a:t>
            </a:r>
            <a:r>
              <a:rPr lang="en-US" dirty="0" err="1"/>
              <a:t>erat</a:t>
            </a:r>
            <a:r>
              <a:rPr lang="en-US" dirty="0"/>
              <a:t>, vel </a:t>
            </a:r>
            <a:r>
              <a:rPr lang="en-US" dirty="0" err="1"/>
              <a:t>luctus</a:t>
            </a:r>
            <a:r>
              <a:rPr lang="en-US" dirty="0"/>
              <a:t> </a:t>
            </a:r>
            <a:r>
              <a:rPr lang="en-US" dirty="0" err="1"/>
              <a:t>odio</a:t>
            </a:r>
            <a:r>
              <a:rPr lang="en-US" dirty="0"/>
              <a:t> </a:t>
            </a:r>
            <a:r>
              <a:rPr lang="en-US" dirty="0" err="1"/>
              <a:t>metus</a:t>
            </a:r>
            <a:r>
              <a:rPr lang="en-US" dirty="0"/>
              <a:t> </a:t>
            </a:r>
            <a:r>
              <a:rPr lang="en-US" dirty="0" err="1"/>
              <a:t>eu</a:t>
            </a:r>
            <a:r>
              <a:rPr lang="en-US" dirty="0"/>
              <a:t> est.</a:t>
            </a:r>
          </a:p>
        </p:txBody>
      </p:sp>
    </p:spTree>
    <p:extLst>
      <p:ext uri="{BB962C8B-B14F-4D97-AF65-F5344CB8AC3E}">
        <p14:creationId xmlns:p14="http://schemas.microsoft.com/office/powerpoint/2010/main" val="3408261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L-Shape 4">
            <a:extLst>
              <a:ext uri="{FF2B5EF4-FFF2-40B4-BE49-F238E27FC236}">
                <a16:creationId xmlns:a16="http://schemas.microsoft.com/office/drawing/2014/main" id="{CAF41014-0533-514C-9577-5FDB1AA2E0FD}"/>
              </a:ext>
            </a:extLst>
          </p:cNvPr>
          <p:cNvSpPr/>
          <p:nvPr userDrawn="1"/>
        </p:nvSpPr>
        <p:spPr>
          <a:xfrm rot="5400000">
            <a:off x="279400" y="215900"/>
            <a:ext cx="1828800" cy="1828800"/>
          </a:xfrm>
          <a:prstGeom prst="corner">
            <a:avLst>
              <a:gd name="adj1" fmla="val 25990"/>
              <a:gd name="adj2" fmla="val 24566"/>
            </a:avLst>
          </a:prstGeom>
          <a:solidFill>
            <a:srgbClr val="FFC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E9BE349F-A0F4-3049-8206-36228B9AEC47}"/>
              </a:ext>
            </a:extLst>
          </p:cNvPr>
          <p:cNvSpPr>
            <a:spLocks noGrp="1"/>
          </p:cNvSpPr>
          <p:nvPr>
            <p:ph type="pic" sz="quarter" idx="10"/>
          </p:nvPr>
        </p:nvSpPr>
        <p:spPr>
          <a:xfrm>
            <a:off x="1511300" y="1333500"/>
            <a:ext cx="4191000" cy="4191000"/>
          </a:xfrm>
          <a:prstGeom prst="rect">
            <a:avLst/>
          </a:prstGeom>
        </p:spPr>
        <p:txBody>
          <a:bodyPr/>
          <a:lstStyle/>
          <a:p>
            <a:endParaRPr lang="en-US"/>
          </a:p>
        </p:txBody>
      </p:sp>
      <p:sp>
        <p:nvSpPr>
          <p:cNvPr id="11" name="Text Placeholder 10">
            <a:extLst>
              <a:ext uri="{FF2B5EF4-FFF2-40B4-BE49-F238E27FC236}">
                <a16:creationId xmlns:a16="http://schemas.microsoft.com/office/drawing/2014/main" id="{2F3F2EB1-B42B-7D46-94CD-4C8D72F52E3E}"/>
              </a:ext>
            </a:extLst>
          </p:cNvPr>
          <p:cNvSpPr>
            <a:spLocks noGrp="1"/>
          </p:cNvSpPr>
          <p:nvPr>
            <p:ph type="body" sz="quarter" idx="11" hasCustomPrompt="1"/>
          </p:nvPr>
        </p:nvSpPr>
        <p:spPr>
          <a:xfrm>
            <a:off x="5905500" y="1333500"/>
            <a:ext cx="5448300" cy="1168399"/>
          </a:xfrm>
          <a:prstGeom prst="rect">
            <a:avLst/>
          </a:prstGeom>
        </p:spPr>
        <p:txBody>
          <a:bodyPr/>
          <a:lstStyle>
            <a:lvl1pPr marL="0" indent="0">
              <a:buNone/>
              <a:defRPr sz="3600" b="1" i="0">
                <a:solidFill>
                  <a:srgbClr val="002E5F"/>
                </a:solidFill>
                <a:latin typeface="Arial" panose="020B0604020202020204" pitchFamily="34" charset="0"/>
                <a:cs typeface="Arial" panose="020B0604020202020204" pitchFamily="34" charset="0"/>
              </a:defRPr>
            </a:lvl1pPr>
            <a:lvl2pPr marL="457200" indent="0">
              <a:buNone/>
              <a:defRPr b="0" i="0">
                <a:latin typeface="Public Sans" pitchFamily="2" charset="77"/>
              </a:defRPr>
            </a:lvl2pPr>
            <a:lvl3pPr marL="914400" indent="0">
              <a:buNone/>
              <a:defRPr b="0" i="0">
                <a:latin typeface="Public Sans" pitchFamily="2" charset="77"/>
              </a:defRPr>
            </a:lvl3pPr>
            <a:lvl4pPr marL="1371600" indent="0">
              <a:buNone/>
              <a:defRPr b="0" i="0">
                <a:latin typeface="Public Sans" pitchFamily="2" charset="77"/>
              </a:defRPr>
            </a:lvl4pPr>
            <a:lvl5pPr marL="1828800" indent="0">
              <a:buNone/>
              <a:defRPr b="0" i="0">
                <a:latin typeface="Public Sans" pitchFamily="2" charset="77"/>
              </a:defRPr>
            </a:lvl5pPr>
          </a:lstStyle>
          <a:p>
            <a:pPr lvl="0"/>
            <a:r>
              <a:rPr lang="en-US" dirty="0"/>
              <a:t>Speaker First Name Last Name</a:t>
            </a:r>
          </a:p>
        </p:txBody>
      </p:sp>
      <p:sp>
        <p:nvSpPr>
          <p:cNvPr id="12" name="Text Placeholder 10">
            <a:extLst>
              <a:ext uri="{FF2B5EF4-FFF2-40B4-BE49-F238E27FC236}">
                <a16:creationId xmlns:a16="http://schemas.microsoft.com/office/drawing/2014/main" id="{B4A30C1F-0615-CC4E-9658-83B93EC69591}"/>
              </a:ext>
            </a:extLst>
          </p:cNvPr>
          <p:cNvSpPr>
            <a:spLocks noGrp="1"/>
          </p:cNvSpPr>
          <p:nvPr>
            <p:ph type="body" sz="quarter" idx="12" hasCustomPrompt="1"/>
          </p:nvPr>
        </p:nvSpPr>
        <p:spPr>
          <a:xfrm>
            <a:off x="5905500" y="2514601"/>
            <a:ext cx="5448300" cy="495300"/>
          </a:xfrm>
          <a:prstGeom prst="rect">
            <a:avLst/>
          </a:prstGeom>
        </p:spPr>
        <p:txBody>
          <a:bodyPr/>
          <a:lstStyle>
            <a:lvl1pPr marL="0" indent="0">
              <a:buNone/>
              <a:defRPr sz="2800" b="0" i="1">
                <a:solidFill>
                  <a:srgbClr val="0082C0"/>
                </a:solidFill>
                <a:latin typeface="Arial" panose="020B0604020202020204" pitchFamily="34" charset="0"/>
                <a:cs typeface="Arial" panose="020B0604020202020204" pitchFamily="34" charset="0"/>
              </a:defRPr>
            </a:lvl1pPr>
            <a:lvl2pPr marL="457200" indent="0">
              <a:buNone/>
              <a:defRPr b="0" i="0">
                <a:latin typeface="Public Sans" pitchFamily="2" charset="77"/>
              </a:defRPr>
            </a:lvl2pPr>
            <a:lvl3pPr marL="914400" indent="0">
              <a:buNone/>
              <a:defRPr b="0" i="0">
                <a:latin typeface="Public Sans" pitchFamily="2" charset="77"/>
              </a:defRPr>
            </a:lvl3pPr>
            <a:lvl4pPr marL="1371600" indent="0">
              <a:buNone/>
              <a:defRPr b="0" i="0">
                <a:latin typeface="Public Sans" pitchFamily="2" charset="77"/>
              </a:defRPr>
            </a:lvl4pPr>
            <a:lvl5pPr marL="1828800" indent="0">
              <a:buNone/>
              <a:defRPr b="0" i="0">
                <a:latin typeface="Public Sans" pitchFamily="2" charset="77"/>
              </a:defRPr>
            </a:lvl5pPr>
          </a:lstStyle>
          <a:p>
            <a:pPr lvl="0"/>
            <a:r>
              <a:rPr lang="en-US" dirty="0"/>
              <a:t>Speaker Title</a:t>
            </a:r>
          </a:p>
        </p:txBody>
      </p:sp>
      <p:sp>
        <p:nvSpPr>
          <p:cNvPr id="13" name="Text Placeholder 10">
            <a:extLst>
              <a:ext uri="{FF2B5EF4-FFF2-40B4-BE49-F238E27FC236}">
                <a16:creationId xmlns:a16="http://schemas.microsoft.com/office/drawing/2014/main" id="{A3935EC2-7132-6640-941E-14341295E251}"/>
              </a:ext>
            </a:extLst>
          </p:cNvPr>
          <p:cNvSpPr>
            <a:spLocks noGrp="1"/>
          </p:cNvSpPr>
          <p:nvPr>
            <p:ph type="body" sz="quarter" idx="13" hasCustomPrompt="1"/>
          </p:nvPr>
        </p:nvSpPr>
        <p:spPr>
          <a:xfrm>
            <a:off x="5905500" y="3035300"/>
            <a:ext cx="5448300" cy="2489199"/>
          </a:xfrm>
          <a:prstGeom prst="rect">
            <a:avLst/>
          </a:prstGeom>
        </p:spPr>
        <p:txBody>
          <a:bodyPr/>
          <a:lstStyle>
            <a:lvl1pPr marL="0" indent="0">
              <a:buNone/>
              <a:defRPr lang="en-US" sz="1600" b="0" i="0" smtClean="0">
                <a:effectLst/>
                <a:latin typeface="Arial" panose="020B0604020202020204" pitchFamily="34" charset="0"/>
                <a:cs typeface="Arial" panose="020B0604020202020204" pitchFamily="34" charset="0"/>
              </a:defRPr>
            </a:lvl1pPr>
            <a:lvl2pPr marL="457200" indent="0">
              <a:buNone/>
              <a:defRPr b="0" i="0">
                <a:latin typeface="Public Sans" pitchFamily="2" charset="77"/>
              </a:defRPr>
            </a:lvl2pPr>
            <a:lvl3pPr marL="914400" indent="0">
              <a:buNone/>
              <a:defRPr b="0" i="0">
                <a:latin typeface="Public Sans" pitchFamily="2" charset="77"/>
              </a:defRPr>
            </a:lvl3pPr>
            <a:lvl4pPr marL="1371600" indent="0">
              <a:buNone/>
              <a:defRPr b="0" i="0">
                <a:latin typeface="Public Sans" pitchFamily="2" charset="77"/>
              </a:defRPr>
            </a:lvl4pPr>
            <a:lvl5pPr marL="1828800" indent="0">
              <a:buNone/>
              <a:defRPr b="0" i="0">
                <a:latin typeface="Public Sans" pitchFamily="2" charset="77"/>
              </a:defRPr>
            </a:lvl5pPr>
          </a:lstStyle>
          <a:p>
            <a:pPr lvl="0"/>
            <a:r>
              <a:rPr lang="en-US" dirty="0"/>
              <a:t>Speaker Bio.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neque</a:t>
            </a:r>
            <a:r>
              <a:rPr lang="en-US" dirty="0"/>
              <a:t> a </a:t>
            </a:r>
            <a:r>
              <a:rPr lang="en-US" dirty="0" err="1"/>
              <a:t>lacus</a:t>
            </a:r>
            <a:r>
              <a:rPr lang="en-US" dirty="0"/>
              <a:t> vestibulum </a:t>
            </a:r>
            <a:r>
              <a:rPr lang="en-US" dirty="0" err="1"/>
              <a:t>sagittis</a:t>
            </a:r>
            <a:r>
              <a:rPr lang="en-US" dirty="0"/>
              <a:t> vel </a:t>
            </a:r>
            <a:r>
              <a:rPr lang="en-US" dirty="0" err="1"/>
              <a:t>placerat</a:t>
            </a:r>
            <a:r>
              <a:rPr lang="en-US" dirty="0"/>
              <a:t> dolor. </a:t>
            </a:r>
            <a:r>
              <a:rPr lang="en-US" dirty="0" err="1"/>
              <a:t>Suspendisse</a:t>
            </a:r>
            <a:r>
              <a:rPr lang="en-US" dirty="0"/>
              <a:t> </a:t>
            </a:r>
            <a:r>
              <a:rPr lang="en-US" dirty="0" err="1"/>
              <a:t>orcinisl</a:t>
            </a:r>
            <a:r>
              <a:rPr lang="en-US" dirty="0"/>
              <a:t>, vehicular non </a:t>
            </a:r>
            <a:r>
              <a:rPr lang="en-US" dirty="0" err="1"/>
              <a:t>rhoncus</a:t>
            </a:r>
            <a:r>
              <a:rPr lang="en-US" dirty="0"/>
              <a:t> </a:t>
            </a:r>
            <a:r>
              <a:rPr lang="en-US" dirty="0" err="1"/>
              <a:t>eu</a:t>
            </a:r>
            <a:r>
              <a:rPr lang="en-US" dirty="0"/>
              <a:t>, </a:t>
            </a:r>
            <a:r>
              <a:rPr lang="en-US" dirty="0" err="1"/>
              <a:t>volutpat</a:t>
            </a:r>
            <a:r>
              <a:rPr lang="en-US" dirty="0"/>
              <a:t> vitae </a:t>
            </a:r>
            <a:r>
              <a:rPr lang="en-US" dirty="0" err="1"/>
              <a:t>justo</a:t>
            </a:r>
            <a:r>
              <a:rPr lang="en-US" dirty="0"/>
              <a:t>. </a:t>
            </a:r>
            <a:r>
              <a:rPr lang="en-US" dirty="0" err="1"/>
              <a:t>Suspendisse</a:t>
            </a:r>
            <a:r>
              <a:rPr lang="en-US" dirty="0"/>
              <a:t> </a:t>
            </a:r>
            <a:r>
              <a:rPr lang="en-US" dirty="0" err="1"/>
              <a:t>iaculis</a:t>
            </a:r>
            <a:r>
              <a:rPr lang="en-US" dirty="0"/>
              <a:t>, </a:t>
            </a:r>
            <a:r>
              <a:rPr lang="en-US" dirty="0" err="1"/>
              <a:t>nibh</a:t>
            </a:r>
            <a:r>
              <a:rPr lang="en-US" dirty="0"/>
              <a:t> non lacinia </a:t>
            </a:r>
            <a:r>
              <a:rPr lang="en-US" dirty="0" err="1"/>
              <a:t>rutrum</a:t>
            </a:r>
            <a:r>
              <a:rPr lang="en-US" dirty="0"/>
              <a:t>, ipsum </a:t>
            </a:r>
            <a:r>
              <a:rPr lang="en-US" dirty="0" err="1"/>
              <a:t>felis</a:t>
            </a:r>
            <a:r>
              <a:rPr lang="en-US" dirty="0"/>
              <a:t> </a:t>
            </a:r>
            <a:r>
              <a:rPr lang="en-US" dirty="0" err="1"/>
              <a:t>molestie</a:t>
            </a:r>
            <a:r>
              <a:rPr lang="en-US" dirty="0"/>
              <a:t> </a:t>
            </a:r>
            <a:r>
              <a:rPr lang="en-US" dirty="0" err="1"/>
              <a:t>erat</a:t>
            </a:r>
            <a:r>
              <a:rPr lang="en-US" dirty="0"/>
              <a:t>, vel </a:t>
            </a:r>
            <a:r>
              <a:rPr lang="en-US" dirty="0" err="1"/>
              <a:t>luctus</a:t>
            </a:r>
            <a:r>
              <a:rPr lang="en-US" dirty="0"/>
              <a:t> </a:t>
            </a:r>
            <a:r>
              <a:rPr lang="en-US" dirty="0" err="1"/>
              <a:t>odio</a:t>
            </a:r>
            <a:r>
              <a:rPr lang="en-US" dirty="0"/>
              <a:t> </a:t>
            </a:r>
            <a:r>
              <a:rPr lang="en-US" dirty="0" err="1"/>
              <a:t>metus</a:t>
            </a:r>
            <a:r>
              <a:rPr lang="en-US" dirty="0"/>
              <a:t> </a:t>
            </a:r>
            <a:r>
              <a:rPr lang="en-US" dirty="0" err="1"/>
              <a:t>eu</a:t>
            </a:r>
            <a:r>
              <a:rPr lang="en-US" dirty="0"/>
              <a:t> est.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neque</a:t>
            </a:r>
            <a:r>
              <a:rPr lang="en-US" dirty="0"/>
              <a:t> a </a:t>
            </a:r>
            <a:r>
              <a:rPr lang="en-US" dirty="0" err="1"/>
              <a:t>lacus</a:t>
            </a:r>
            <a:r>
              <a:rPr lang="en-US" dirty="0"/>
              <a:t> vestibulum </a:t>
            </a:r>
            <a:r>
              <a:rPr lang="en-US" dirty="0" err="1"/>
              <a:t>sagittis</a:t>
            </a:r>
            <a:r>
              <a:rPr lang="en-US" dirty="0"/>
              <a:t> vel </a:t>
            </a:r>
            <a:r>
              <a:rPr lang="en-US" dirty="0" err="1"/>
              <a:t>placerat</a:t>
            </a:r>
            <a:r>
              <a:rPr lang="en-US" dirty="0"/>
              <a:t> dolor. </a:t>
            </a:r>
            <a:r>
              <a:rPr lang="en-US" dirty="0" err="1"/>
              <a:t>Suspendisse</a:t>
            </a:r>
            <a:r>
              <a:rPr lang="en-US" dirty="0"/>
              <a:t> </a:t>
            </a:r>
            <a:r>
              <a:rPr lang="en-US" dirty="0" err="1"/>
              <a:t>orcinisl</a:t>
            </a:r>
            <a:r>
              <a:rPr lang="en-US" dirty="0"/>
              <a:t>, vehicular non </a:t>
            </a:r>
            <a:r>
              <a:rPr lang="en-US" dirty="0" err="1"/>
              <a:t>rhoncus</a:t>
            </a:r>
            <a:r>
              <a:rPr lang="en-US" dirty="0"/>
              <a:t> </a:t>
            </a:r>
            <a:r>
              <a:rPr lang="en-US" dirty="0" err="1"/>
              <a:t>eu</a:t>
            </a:r>
            <a:r>
              <a:rPr lang="en-US" dirty="0"/>
              <a:t>, </a:t>
            </a:r>
            <a:r>
              <a:rPr lang="en-US" dirty="0" err="1"/>
              <a:t>volutpat</a:t>
            </a:r>
            <a:r>
              <a:rPr lang="en-US" dirty="0"/>
              <a:t> vitae </a:t>
            </a:r>
            <a:r>
              <a:rPr lang="en-US" dirty="0" err="1"/>
              <a:t>justo</a:t>
            </a:r>
            <a:r>
              <a:rPr lang="en-US" dirty="0"/>
              <a:t>. </a:t>
            </a:r>
          </a:p>
        </p:txBody>
      </p:sp>
      <p:sp>
        <p:nvSpPr>
          <p:cNvPr id="10" name="L-Shape 9">
            <a:extLst>
              <a:ext uri="{FF2B5EF4-FFF2-40B4-BE49-F238E27FC236}">
                <a16:creationId xmlns:a16="http://schemas.microsoft.com/office/drawing/2014/main" id="{6F26B6F4-8758-C94F-87E7-4C19123FA1FB}"/>
              </a:ext>
            </a:extLst>
          </p:cNvPr>
          <p:cNvSpPr/>
          <p:nvPr userDrawn="1"/>
        </p:nvSpPr>
        <p:spPr>
          <a:xfrm rot="16200000" flipV="1">
            <a:off x="279400" y="4813300"/>
            <a:ext cx="1828800" cy="1828800"/>
          </a:xfrm>
          <a:prstGeom prst="corner">
            <a:avLst>
              <a:gd name="adj1" fmla="val 25990"/>
              <a:gd name="adj2" fmla="val 24566"/>
            </a:avLst>
          </a:prstGeom>
          <a:solidFill>
            <a:srgbClr val="FFC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Shape 13">
            <a:extLst>
              <a:ext uri="{FF2B5EF4-FFF2-40B4-BE49-F238E27FC236}">
                <a16:creationId xmlns:a16="http://schemas.microsoft.com/office/drawing/2014/main" id="{ABB4D88A-6132-2946-9EA8-4A2348A6D07C}"/>
              </a:ext>
            </a:extLst>
          </p:cNvPr>
          <p:cNvSpPr/>
          <p:nvPr userDrawn="1"/>
        </p:nvSpPr>
        <p:spPr>
          <a:xfrm rot="16200000" flipH="1">
            <a:off x="10083800" y="215900"/>
            <a:ext cx="1828800" cy="1828800"/>
          </a:xfrm>
          <a:prstGeom prst="corner">
            <a:avLst>
              <a:gd name="adj1" fmla="val 25990"/>
              <a:gd name="adj2" fmla="val 24566"/>
            </a:avLst>
          </a:prstGeom>
          <a:solidFill>
            <a:srgbClr val="FFC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Shape 14">
            <a:extLst>
              <a:ext uri="{FF2B5EF4-FFF2-40B4-BE49-F238E27FC236}">
                <a16:creationId xmlns:a16="http://schemas.microsoft.com/office/drawing/2014/main" id="{183EC613-CD68-2D44-A195-0C48D665181B}"/>
              </a:ext>
            </a:extLst>
          </p:cNvPr>
          <p:cNvSpPr/>
          <p:nvPr userDrawn="1"/>
        </p:nvSpPr>
        <p:spPr>
          <a:xfrm rot="5400000" flipH="1" flipV="1">
            <a:off x="10083800" y="4813300"/>
            <a:ext cx="1828800" cy="1828800"/>
          </a:xfrm>
          <a:prstGeom prst="corner">
            <a:avLst>
              <a:gd name="adj1" fmla="val 25990"/>
              <a:gd name="adj2" fmla="val 24566"/>
            </a:avLst>
          </a:prstGeom>
          <a:solidFill>
            <a:srgbClr val="FFC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5269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1853572-62BB-0846-8486-DA0674417D02}"/>
              </a:ext>
            </a:extLst>
          </p:cNvPr>
          <p:cNvSpPr/>
          <p:nvPr userDrawn="1"/>
        </p:nvSpPr>
        <p:spPr>
          <a:xfrm>
            <a:off x="0" y="0"/>
            <a:ext cx="187890" cy="6858000"/>
          </a:xfrm>
          <a:prstGeom prst="rect">
            <a:avLst/>
          </a:prstGeom>
          <a:solidFill>
            <a:srgbClr val="002E5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ACAB642-A9E9-D14D-A7D3-28104A5F3F1F}"/>
              </a:ext>
            </a:extLst>
          </p:cNvPr>
          <p:cNvSpPr/>
          <p:nvPr userDrawn="1"/>
        </p:nvSpPr>
        <p:spPr>
          <a:xfrm>
            <a:off x="187891" y="0"/>
            <a:ext cx="363254" cy="6858000"/>
          </a:xfrm>
          <a:prstGeom prst="rect">
            <a:avLst/>
          </a:prstGeom>
          <a:solidFill>
            <a:srgbClr val="0082C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3DCE4B5-84B6-7F4B-A6E5-B0ACACD9A9C7}"/>
              </a:ext>
            </a:extLst>
          </p:cNvPr>
          <p:cNvSpPr/>
          <p:nvPr userDrawn="1"/>
        </p:nvSpPr>
        <p:spPr>
          <a:xfrm>
            <a:off x="551146" y="0"/>
            <a:ext cx="237994" cy="6858000"/>
          </a:xfrm>
          <a:prstGeom prst="rect">
            <a:avLst/>
          </a:prstGeom>
          <a:solidFill>
            <a:srgbClr val="C0DDE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C8BA65-D7ED-1843-AC14-32A778D71F8D}"/>
              </a:ext>
            </a:extLst>
          </p:cNvPr>
          <p:cNvSpPr/>
          <p:nvPr userDrawn="1"/>
        </p:nvSpPr>
        <p:spPr>
          <a:xfrm>
            <a:off x="789140" y="0"/>
            <a:ext cx="187890" cy="6858000"/>
          </a:xfrm>
          <a:prstGeom prst="rect">
            <a:avLst/>
          </a:prstGeom>
          <a:solidFill>
            <a:srgbClr val="FFC62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33">
            <a:extLst>
              <a:ext uri="{FF2B5EF4-FFF2-40B4-BE49-F238E27FC236}">
                <a16:creationId xmlns:a16="http://schemas.microsoft.com/office/drawing/2014/main" id="{B1845B7E-A41C-FC4F-88C3-00550FA45485}"/>
              </a:ext>
            </a:extLst>
          </p:cNvPr>
          <p:cNvSpPr>
            <a:spLocks noGrp="1"/>
          </p:cNvSpPr>
          <p:nvPr>
            <p:ph type="body" sz="quarter" idx="10" hasCustomPrompt="1"/>
          </p:nvPr>
        </p:nvSpPr>
        <p:spPr>
          <a:xfrm>
            <a:off x="1295399" y="323295"/>
            <a:ext cx="10107459" cy="650740"/>
          </a:xfrm>
          <a:prstGeom prst="rect">
            <a:avLst/>
          </a:prstGeom>
        </p:spPr>
        <p:txBody>
          <a:bodyPr/>
          <a:lstStyle>
            <a:lvl1pPr marL="0" indent="0">
              <a:buNone/>
              <a:defRPr sz="4800" b="1" i="0">
                <a:solidFill>
                  <a:srgbClr val="0082C0"/>
                </a:solidFill>
                <a:latin typeface="Arial Black" panose="020B0604020202020204" pitchFamily="34" charset="0"/>
                <a:cs typeface="Arial Black" panose="020B0604020202020204" pitchFamily="34" charset="0"/>
              </a:defRPr>
            </a:lvl1pPr>
          </a:lstStyle>
          <a:p>
            <a:pPr lvl="0"/>
            <a:r>
              <a:rPr lang="en-US" dirty="0"/>
              <a:t>Slide Title</a:t>
            </a:r>
          </a:p>
        </p:txBody>
      </p:sp>
      <p:sp>
        <p:nvSpPr>
          <p:cNvPr id="35" name="Text Placeholder 33">
            <a:extLst>
              <a:ext uri="{FF2B5EF4-FFF2-40B4-BE49-F238E27FC236}">
                <a16:creationId xmlns:a16="http://schemas.microsoft.com/office/drawing/2014/main" id="{F633263E-DFA2-544A-88B5-099601531DA2}"/>
              </a:ext>
            </a:extLst>
          </p:cNvPr>
          <p:cNvSpPr>
            <a:spLocks noGrp="1"/>
          </p:cNvSpPr>
          <p:nvPr>
            <p:ph type="body" sz="quarter" idx="11" hasCustomPrompt="1"/>
          </p:nvPr>
        </p:nvSpPr>
        <p:spPr>
          <a:xfrm>
            <a:off x="1295400" y="1657213"/>
            <a:ext cx="10107460" cy="4877492"/>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Tx/>
              <a:buSzTx/>
              <a:buFontTx/>
              <a:buBlip>
                <a:blip r:embed="rId2"/>
              </a:buBlip>
              <a:tabLst/>
              <a:defRPr sz="2000" b="0" i="0" baseline="0">
                <a:solidFill>
                  <a:schemeClr val="tx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neque</a:t>
            </a:r>
            <a:r>
              <a:rPr lang="en-US" dirty="0"/>
              <a:t> a </a:t>
            </a:r>
            <a:r>
              <a:rPr lang="en-US" dirty="0" err="1"/>
              <a:t>lacus</a:t>
            </a:r>
            <a:r>
              <a:rPr lang="en-US" dirty="0"/>
              <a:t> vestibulum </a:t>
            </a:r>
            <a:r>
              <a:rPr lang="en-US" dirty="0" err="1"/>
              <a:t>sagittis</a:t>
            </a:r>
            <a:r>
              <a:rPr lang="en-US" dirty="0"/>
              <a:t> vel </a:t>
            </a:r>
            <a:r>
              <a:rPr lang="en-US" dirty="0" err="1"/>
              <a:t>placerat</a:t>
            </a:r>
            <a:r>
              <a:rPr lang="en-US" dirty="0"/>
              <a:t> dolor. </a:t>
            </a:r>
            <a:br>
              <a:rPr lang="en-US" dirty="0"/>
            </a:br>
            <a:endParaRPr lang="en-US" dirty="0"/>
          </a:p>
          <a:p>
            <a:pPr lvl="0"/>
            <a:r>
              <a:rPr lang="en-US" dirty="0" err="1"/>
              <a:t>Suspendisse</a:t>
            </a:r>
            <a:r>
              <a:rPr lang="en-US" dirty="0"/>
              <a:t> </a:t>
            </a:r>
            <a:r>
              <a:rPr lang="en-US" dirty="0" err="1"/>
              <a:t>orcinisl</a:t>
            </a:r>
            <a:r>
              <a:rPr lang="en-US" dirty="0"/>
              <a:t>, vehicular non </a:t>
            </a:r>
            <a:r>
              <a:rPr lang="en-US" dirty="0" err="1"/>
              <a:t>rhoncus</a:t>
            </a:r>
            <a:r>
              <a:rPr lang="en-US" dirty="0"/>
              <a:t> </a:t>
            </a:r>
            <a:r>
              <a:rPr lang="en-US" dirty="0" err="1"/>
              <a:t>eu</a:t>
            </a:r>
            <a:r>
              <a:rPr lang="en-US" dirty="0"/>
              <a:t>, </a:t>
            </a:r>
            <a:r>
              <a:rPr lang="en-US" dirty="0" err="1"/>
              <a:t>volutpat</a:t>
            </a:r>
            <a:r>
              <a:rPr lang="en-US" dirty="0"/>
              <a:t> vitae </a:t>
            </a:r>
            <a:r>
              <a:rPr lang="en-US" dirty="0" err="1"/>
              <a:t>justo</a:t>
            </a:r>
            <a:r>
              <a:rPr lang="en-US" dirty="0"/>
              <a:t>. </a:t>
            </a:r>
            <a:r>
              <a:rPr lang="en-US" dirty="0" err="1"/>
              <a:t>Suspendisse</a:t>
            </a:r>
            <a:r>
              <a:rPr lang="en-US" dirty="0"/>
              <a:t> </a:t>
            </a:r>
            <a:r>
              <a:rPr lang="en-US" dirty="0" err="1"/>
              <a:t>iaculis</a:t>
            </a:r>
            <a:r>
              <a:rPr lang="en-US" dirty="0"/>
              <a:t>, </a:t>
            </a:r>
            <a:r>
              <a:rPr lang="en-US" dirty="0" err="1"/>
              <a:t>nibh</a:t>
            </a:r>
            <a:r>
              <a:rPr lang="en-US" dirty="0"/>
              <a:t> non lacinia </a:t>
            </a:r>
            <a:r>
              <a:rPr lang="en-US" dirty="0" err="1"/>
              <a:t>rutrum</a:t>
            </a:r>
            <a:r>
              <a:rPr lang="en-US" dirty="0"/>
              <a:t>, ipsum </a:t>
            </a:r>
            <a:r>
              <a:rPr lang="en-US" dirty="0" err="1"/>
              <a:t>felis</a:t>
            </a:r>
            <a:r>
              <a:rPr lang="en-US" dirty="0"/>
              <a:t> </a:t>
            </a:r>
            <a:r>
              <a:rPr lang="en-US" dirty="0" err="1"/>
              <a:t>molestie</a:t>
            </a:r>
            <a:r>
              <a:rPr lang="en-US" dirty="0"/>
              <a:t> </a:t>
            </a:r>
            <a:r>
              <a:rPr lang="en-US" dirty="0" err="1"/>
              <a:t>erat</a:t>
            </a:r>
            <a:r>
              <a:rPr lang="en-US" dirty="0"/>
              <a:t>, vel </a:t>
            </a:r>
            <a:r>
              <a:rPr lang="en-US" dirty="0" err="1"/>
              <a:t>luctus</a:t>
            </a:r>
            <a:r>
              <a:rPr lang="en-US" dirty="0"/>
              <a:t> </a:t>
            </a:r>
            <a:r>
              <a:rPr lang="en-US" dirty="0" err="1"/>
              <a:t>odio</a:t>
            </a:r>
            <a:r>
              <a:rPr lang="en-US" dirty="0"/>
              <a:t> </a:t>
            </a:r>
            <a:r>
              <a:rPr lang="en-US" dirty="0" err="1"/>
              <a:t>metus</a:t>
            </a:r>
            <a:r>
              <a:rPr lang="en-US" dirty="0"/>
              <a:t> </a:t>
            </a:r>
            <a:r>
              <a:rPr lang="en-US" dirty="0" err="1"/>
              <a:t>eu</a:t>
            </a:r>
            <a:r>
              <a:rPr lang="en-US" dirty="0"/>
              <a:t> est.</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neque</a:t>
            </a:r>
            <a:r>
              <a:rPr lang="en-US" dirty="0"/>
              <a:t> a </a:t>
            </a:r>
            <a:r>
              <a:rPr lang="en-US" dirty="0" err="1"/>
              <a:t>lacus</a:t>
            </a:r>
            <a:r>
              <a:rPr lang="en-US" dirty="0"/>
              <a:t> vestibulum </a:t>
            </a:r>
            <a:r>
              <a:rPr lang="en-US" dirty="0" err="1"/>
              <a:t>sagittis</a:t>
            </a:r>
            <a:r>
              <a:rPr lang="en-US" dirty="0"/>
              <a:t> vel </a:t>
            </a:r>
            <a:r>
              <a:rPr lang="en-US" dirty="0" err="1"/>
              <a:t>placerat</a:t>
            </a:r>
            <a:r>
              <a:rPr lang="en-US" dirty="0"/>
              <a:t> dolor.</a:t>
            </a:r>
          </a:p>
          <a:p>
            <a:pPr lvl="0"/>
            <a:endParaRPr lang="en-US" dirty="0"/>
          </a:p>
          <a:p>
            <a:pPr marL="342900" marR="0" lvl="0" indent="-342900" algn="l" defTabSz="914400" rtl="0" eaLnBrk="1" fontAlgn="auto" latinLnBrk="0" hangingPunct="1">
              <a:lnSpc>
                <a:spcPct val="90000"/>
              </a:lnSpc>
              <a:spcBef>
                <a:spcPts val="1000"/>
              </a:spcBef>
              <a:spcAft>
                <a:spcPts val="0"/>
              </a:spcAft>
              <a:buClrTx/>
              <a:buSzTx/>
              <a:buFontTx/>
              <a:buBlip>
                <a:blip r:embed="rId2"/>
              </a:buBlip>
              <a:tabLst/>
              <a:defRPr/>
            </a:pPr>
            <a:r>
              <a:rPr lang="en-US" dirty="0" err="1"/>
              <a:t>Suspendisse</a:t>
            </a:r>
            <a:r>
              <a:rPr lang="en-US" dirty="0"/>
              <a:t> </a:t>
            </a:r>
            <a:r>
              <a:rPr lang="en-US" dirty="0" err="1"/>
              <a:t>iaculis</a:t>
            </a:r>
            <a:r>
              <a:rPr lang="en-US" dirty="0"/>
              <a:t>, </a:t>
            </a:r>
            <a:r>
              <a:rPr lang="en-US" dirty="0" err="1"/>
              <a:t>nibh</a:t>
            </a:r>
            <a:r>
              <a:rPr lang="en-US" dirty="0"/>
              <a:t> non lacinia </a:t>
            </a:r>
            <a:r>
              <a:rPr lang="en-US" dirty="0" err="1"/>
              <a:t>rutrum</a:t>
            </a:r>
            <a:r>
              <a:rPr lang="en-US" dirty="0"/>
              <a:t>, ipsum </a:t>
            </a:r>
            <a:r>
              <a:rPr lang="en-US" dirty="0" err="1"/>
              <a:t>felis</a:t>
            </a:r>
            <a:r>
              <a:rPr lang="en-US" dirty="0"/>
              <a:t> </a:t>
            </a:r>
            <a:r>
              <a:rPr lang="en-US" dirty="0" err="1"/>
              <a:t>molestie</a:t>
            </a:r>
            <a:r>
              <a:rPr lang="en-US" dirty="0"/>
              <a:t> </a:t>
            </a:r>
            <a:r>
              <a:rPr lang="en-US" dirty="0" err="1"/>
              <a:t>erat</a:t>
            </a:r>
            <a:r>
              <a:rPr lang="en-US" dirty="0"/>
              <a:t>, vel </a:t>
            </a:r>
            <a:r>
              <a:rPr lang="en-US" dirty="0" err="1"/>
              <a:t>luctus</a:t>
            </a:r>
            <a:r>
              <a:rPr lang="en-US" dirty="0"/>
              <a:t> </a:t>
            </a:r>
            <a:r>
              <a:rPr lang="en-US" dirty="0" err="1"/>
              <a:t>odio</a:t>
            </a:r>
            <a:r>
              <a:rPr lang="en-US" dirty="0"/>
              <a:t> </a:t>
            </a:r>
            <a:r>
              <a:rPr lang="en-US" dirty="0" err="1"/>
              <a:t>metus</a:t>
            </a:r>
            <a:r>
              <a:rPr lang="en-US" dirty="0"/>
              <a:t> </a:t>
            </a:r>
            <a:r>
              <a:rPr lang="en-US" dirty="0" err="1"/>
              <a:t>eu</a:t>
            </a:r>
            <a:r>
              <a:rPr lang="en-US" dirty="0"/>
              <a:t> est.</a:t>
            </a:r>
          </a:p>
          <a:p>
            <a:pPr lvl="0"/>
            <a:endParaRPr lang="en-US" dirty="0"/>
          </a:p>
        </p:txBody>
      </p:sp>
      <p:sp>
        <p:nvSpPr>
          <p:cNvPr id="18" name="Text Placeholder 33">
            <a:extLst>
              <a:ext uri="{FF2B5EF4-FFF2-40B4-BE49-F238E27FC236}">
                <a16:creationId xmlns:a16="http://schemas.microsoft.com/office/drawing/2014/main" id="{6F96CACC-71AC-2C47-B5E4-73C7BCD51774}"/>
              </a:ext>
            </a:extLst>
          </p:cNvPr>
          <p:cNvSpPr>
            <a:spLocks noGrp="1"/>
          </p:cNvSpPr>
          <p:nvPr>
            <p:ph type="body" sz="quarter" idx="12" hasCustomPrompt="1"/>
          </p:nvPr>
        </p:nvSpPr>
        <p:spPr>
          <a:xfrm>
            <a:off x="1295399" y="1006473"/>
            <a:ext cx="10107459" cy="650740"/>
          </a:xfrm>
          <a:prstGeom prst="rect">
            <a:avLst/>
          </a:prstGeom>
        </p:spPr>
        <p:txBody>
          <a:bodyPr/>
          <a:lstStyle>
            <a:lvl1pPr marL="0" indent="0">
              <a:buNone/>
              <a:defRPr sz="2800" b="1" i="0">
                <a:solidFill>
                  <a:srgbClr val="002E5F"/>
                </a:solidFill>
                <a:latin typeface="Arial" panose="020B0604020202020204" pitchFamily="34" charset="0"/>
                <a:cs typeface="Arial" panose="020B0604020202020204" pitchFamily="34" charset="0"/>
              </a:defRPr>
            </a:lvl1pPr>
          </a:lstStyle>
          <a:p>
            <a:pPr lvl="0"/>
            <a:r>
              <a:rPr lang="en-US" dirty="0"/>
              <a:t>Slide Subtitle</a:t>
            </a:r>
          </a:p>
        </p:txBody>
      </p:sp>
      <p:pic>
        <p:nvPicPr>
          <p:cNvPr id="4" name="Picture 3">
            <a:extLst>
              <a:ext uri="{FF2B5EF4-FFF2-40B4-BE49-F238E27FC236}">
                <a16:creationId xmlns:a16="http://schemas.microsoft.com/office/drawing/2014/main" id="{FC4A6EC6-F691-4041-A61C-C65D81607D2F}"/>
              </a:ext>
            </a:extLst>
          </p:cNvPr>
          <p:cNvPicPr>
            <a:picLocks noChangeAspect="1"/>
          </p:cNvPicPr>
          <p:nvPr userDrawn="1"/>
        </p:nvPicPr>
        <p:blipFill>
          <a:blip r:embed="rId3"/>
          <a:srcRect/>
          <a:stretch/>
        </p:blipFill>
        <p:spPr>
          <a:xfrm>
            <a:off x="9074425" y="6110014"/>
            <a:ext cx="2328433" cy="294542"/>
          </a:xfrm>
          <a:prstGeom prst="rect">
            <a:avLst/>
          </a:prstGeom>
        </p:spPr>
      </p:pic>
    </p:spTree>
    <p:extLst>
      <p:ext uri="{BB962C8B-B14F-4D97-AF65-F5344CB8AC3E}">
        <p14:creationId xmlns:p14="http://schemas.microsoft.com/office/powerpoint/2010/main" val="160929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1853572-62BB-0846-8486-DA0674417D02}"/>
              </a:ext>
            </a:extLst>
          </p:cNvPr>
          <p:cNvSpPr/>
          <p:nvPr userDrawn="1"/>
        </p:nvSpPr>
        <p:spPr>
          <a:xfrm>
            <a:off x="0" y="0"/>
            <a:ext cx="187890" cy="6858000"/>
          </a:xfrm>
          <a:prstGeom prst="rect">
            <a:avLst/>
          </a:prstGeom>
          <a:solidFill>
            <a:srgbClr val="002E5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ACAB642-A9E9-D14D-A7D3-28104A5F3F1F}"/>
              </a:ext>
            </a:extLst>
          </p:cNvPr>
          <p:cNvSpPr/>
          <p:nvPr userDrawn="1"/>
        </p:nvSpPr>
        <p:spPr>
          <a:xfrm>
            <a:off x="187891" y="0"/>
            <a:ext cx="363254" cy="6858000"/>
          </a:xfrm>
          <a:prstGeom prst="rect">
            <a:avLst/>
          </a:prstGeom>
          <a:solidFill>
            <a:srgbClr val="0082C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3DCE4B5-84B6-7F4B-A6E5-B0ACACD9A9C7}"/>
              </a:ext>
            </a:extLst>
          </p:cNvPr>
          <p:cNvSpPr/>
          <p:nvPr userDrawn="1"/>
        </p:nvSpPr>
        <p:spPr>
          <a:xfrm>
            <a:off x="551146" y="0"/>
            <a:ext cx="237994" cy="6858000"/>
          </a:xfrm>
          <a:prstGeom prst="rect">
            <a:avLst/>
          </a:prstGeom>
          <a:solidFill>
            <a:srgbClr val="C0DDE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C8BA65-D7ED-1843-AC14-32A778D71F8D}"/>
              </a:ext>
            </a:extLst>
          </p:cNvPr>
          <p:cNvSpPr/>
          <p:nvPr userDrawn="1"/>
        </p:nvSpPr>
        <p:spPr>
          <a:xfrm>
            <a:off x="789140" y="0"/>
            <a:ext cx="187890" cy="6858000"/>
          </a:xfrm>
          <a:prstGeom prst="rect">
            <a:avLst/>
          </a:prstGeom>
          <a:solidFill>
            <a:srgbClr val="FFC62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33">
            <a:extLst>
              <a:ext uri="{FF2B5EF4-FFF2-40B4-BE49-F238E27FC236}">
                <a16:creationId xmlns:a16="http://schemas.microsoft.com/office/drawing/2014/main" id="{B1845B7E-A41C-FC4F-88C3-00550FA45485}"/>
              </a:ext>
            </a:extLst>
          </p:cNvPr>
          <p:cNvSpPr>
            <a:spLocks noGrp="1"/>
          </p:cNvSpPr>
          <p:nvPr>
            <p:ph type="body" sz="quarter" idx="10" hasCustomPrompt="1"/>
          </p:nvPr>
        </p:nvSpPr>
        <p:spPr>
          <a:xfrm>
            <a:off x="1295399" y="323295"/>
            <a:ext cx="10107459" cy="650740"/>
          </a:xfrm>
          <a:prstGeom prst="rect">
            <a:avLst/>
          </a:prstGeom>
        </p:spPr>
        <p:txBody>
          <a:bodyPr/>
          <a:lstStyle>
            <a:lvl1pPr marL="0" indent="0">
              <a:buNone/>
              <a:defRPr sz="4800" b="1" i="0">
                <a:solidFill>
                  <a:srgbClr val="0082C0"/>
                </a:solidFill>
                <a:latin typeface="Arial Black" panose="020B0604020202020204" pitchFamily="34" charset="0"/>
                <a:cs typeface="Arial Black" panose="020B0604020202020204" pitchFamily="34" charset="0"/>
              </a:defRPr>
            </a:lvl1pPr>
          </a:lstStyle>
          <a:p>
            <a:pPr lvl="0"/>
            <a:r>
              <a:rPr lang="en-US" dirty="0"/>
              <a:t>Slide Title</a:t>
            </a:r>
          </a:p>
        </p:txBody>
      </p:sp>
      <p:sp>
        <p:nvSpPr>
          <p:cNvPr id="35" name="Text Placeholder 33">
            <a:extLst>
              <a:ext uri="{FF2B5EF4-FFF2-40B4-BE49-F238E27FC236}">
                <a16:creationId xmlns:a16="http://schemas.microsoft.com/office/drawing/2014/main" id="{F633263E-DFA2-544A-88B5-099601531DA2}"/>
              </a:ext>
            </a:extLst>
          </p:cNvPr>
          <p:cNvSpPr>
            <a:spLocks noGrp="1"/>
          </p:cNvSpPr>
          <p:nvPr>
            <p:ph type="body" sz="quarter" idx="11" hasCustomPrompt="1"/>
          </p:nvPr>
        </p:nvSpPr>
        <p:spPr>
          <a:xfrm>
            <a:off x="1295400" y="1776483"/>
            <a:ext cx="10107458" cy="2199170"/>
          </a:xfrm>
          <a:prstGeom prst="rect">
            <a:avLst/>
          </a:prstGeom>
        </p:spPr>
        <p:txBody>
          <a:bodyPr numCol="3" spcCol="457200"/>
          <a:lstStyle>
            <a:lvl1pPr marL="457200" marR="0" indent="-457200" algn="l" defTabSz="914400" rtl="0" eaLnBrk="1" fontAlgn="auto" latinLnBrk="0" hangingPunct="1">
              <a:lnSpc>
                <a:spcPct val="90000"/>
              </a:lnSpc>
              <a:spcBef>
                <a:spcPts val="1000"/>
              </a:spcBef>
              <a:spcAft>
                <a:spcPts val="0"/>
              </a:spcAft>
              <a:buClrTx/>
              <a:buSzTx/>
              <a:buFontTx/>
              <a:buBlip>
                <a:blip r:embed="rId2"/>
              </a:buBlip>
              <a:tabLst/>
              <a:defRPr sz="2000" b="0" i="0" baseline="0">
                <a:solidFill>
                  <a:schemeClr val="tx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neque</a:t>
            </a:r>
            <a:r>
              <a:rPr lang="en-US" dirty="0"/>
              <a:t> a </a:t>
            </a:r>
            <a:r>
              <a:rPr lang="en-US" dirty="0" err="1"/>
              <a:t>lacus</a:t>
            </a:r>
            <a:r>
              <a:rPr lang="en-US" dirty="0"/>
              <a:t> vestibulum </a:t>
            </a:r>
            <a:r>
              <a:rPr lang="en-US" dirty="0" err="1"/>
              <a:t>sagittis</a:t>
            </a:r>
            <a:r>
              <a:rPr lang="en-US" dirty="0"/>
              <a:t> vel </a:t>
            </a:r>
            <a:r>
              <a:rPr lang="en-US" dirty="0" err="1"/>
              <a:t>placerat</a:t>
            </a:r>
            <a:r>
              <a:rPr lang="en-US" dirty="0"/>
              <a:t> dolor. </a:t>
            </a:r>
            <a:br>
              <a:rPr lang="en-US" dirty="0"/>
            </a:br>
            <a:endParaRPr lang="en-US" dirty="0"/>
          </a:p>
          <a:p>
            <a:pPr lvl="0"/>
            <a:r>
              <a:rPr lang="en-US" dirty="0" err="1"/>
              <a:t>Suspendisse</a:t>
            </a:r>
            <a:r>
              <a:rPr lang="en-US" dirty="0"/>
              <a:t> </a:t>
            </a:r>
            <a:r>
              <a:rPr lang="en-US" dirty="0" err="1"/>
              <a:t>orcinisl</a:t>
            </a:r>
            <a:r>
              <a:rPr lang="en-US" dirty="0"/>
              <a:t>, vehicular non </a:t>
            </a:r>
            <a:r>
              <a:rPr lang="en-US" dirty="0" err="1"/>
              <a:t>rhoncus</a:t>
            </a:r>
            <a:r>
              <a:rPr lang="en-US" dirty="0"/>
              <a:t> </a:t>
            </a:r>
            <a:r>
              <a:rPr lang="en-US" dirty="0" err="1"/>
              <a:t>eu</a:t>
            </a:r>
            <a:r>
              <a:rPr lang="en-US" dirty="0"/>
              <a:t>, </a:t>
            </a:r>
            <a:r>
              <a:rPr lang="en-US" dirty="0" err="1"/>
              <a:t>volutpat</a:t>
            </a:r>
            <a:r>
              <a:rPr lang="en-US" dirty="0"/>
              <a:t> vitae </a:t>
            </a:r>
            <a:r>
              <a:rPr lang="en-US" dirty="0" err="1"/>
              <a:t>justo</a:t>
            </a:r>
            <a:r>
              <a:rPr lang="en-US" dirty="0"/>
              <a:t>. </a:t>
            </a:r>
            <a:r>
              <a:rPr lang="en-US" dirty="0" err="1"/>
              <a:t>Suspendisse</a:t>
            </a:r>
            <a:r>
              <a:rPr lang="en-US" dirty="0"/>
              <a:t> </a:t>
            </a:r>
            <a:r>
              <a:rPr lang="en-US" dirty="0" err="1"/>
              <a:t>iaculis</a:t>
            </a:r>
            <a:r>
              <a:rPr lang="en-US" dirty="0"/>
              <a:t>, </a:t>
            </a:r>
            <a:r>
              <a:rPr lang="en-US" dirty="0" err="1"/>
              <a:t>nibh</a:t>
            </a:r>
            <a:r>
              <a:rPr lang="en-US" dirty="0"/>
              <a:t> non lacinia </a:t>
            </a:r>
            <a:r>
              <a:rPr lang="en-US" dirty="0" err="1"/>
              <a:t>rutrum</a:t>
            </a:r>
            <a:r>
              <a:rPr lang="en-US" dirty="0"/>
              <a:t>, ipsum </a:t>
            </a:r>
            <a:r>
              <a:rPr lang="en-US" dirty="0" err="1"/>
              <a:t>felis</a:t>
            </a:r>
            <a:r>
              <a:rPr lang="en-US" dirty="0"/>
              <a:t> </a:t>
            </a:r>
            <a:r>
              <a:rPr lang="en-US" dirty="0" err="1"/>
              <a:t>molestie</a:t>
            </a:r>
            <a:r>
              <a:rPr lang="en-US" dirty="0"/>
              <a:t> </a:t>
            </a:r>
            <a:r>
              <a:rPr lang="en-US" dirty="0" err="1"/>
              <a:t>erat</a:t>
            </a:r>
            <a:r>
              <a:rPr lang="en-US" dirty="0"/>
              <a:t>, vel </a:t>
            </a:r>
            <a:r>
              <a:rPr lang="en-US" dirty="0" err="1"/>
              <a:t>luctus</a:t>
            </a:r>
            <a:r>
              <a:rPr lang="en-US" dirty="0"/>
              <a:t> </a:t>
            </a:r>
            <a:r>
              <a:rPr lang="en-US" dirty="0" err="1"/>
              <a:t>odio</a:t>
            </a:r>
            <a:r>
              <a:rPr lang="en-US" dirty="0"/>
              <a:t> </a:t>
            </a:r>
            <a:r>
              <a:rPr lang="en-US" dirty="0" err="1"/>
              <a:t>metus</a:t>
            </a:r>
            <a:r>
              <a:rPr lang="en-US" dirty="0"/>
              <a:t> </a:t>
            </a:r>
            <a:r>
              <a:rPr lang="en-US" dirty="0" err="1"/>
              <a:t>eu</a:t>
            </a:r>
            <a:r>
              <a:rPr lang="en-US" dirty="0"/>
              <a:t>.</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neque</a:t>
            </a:r>
            <a:r>
              <a:rPr lang="en-US" dirty="0"/>
              <a:t> a </a:t>
            </a:r>
            <a:r>
              <a:rPr lang="en-US" dirty="0" err="1"/>
              <a:t>lacus</a:t>
            </a:r>
            <a:r>
              <a:rPr lang="en-US" dirty="0"/>
              <a:t> vestibulum </a:t>
            </a:r>
            <a:r>
              <a:rPr lang="en-US" dirty="0" err="1"/>
              <a:t>sagittis</a:t>
            </a:r>
            <a:r>
              <a:rPr lang="en-US" dirty="0"/>
              <a:t> vel </a:t>
            </a:r>
            <a:r>
              <a:rPr lang="en-US" dirty="0" err="1"/>
              <a:t>placerat</a:t>
            </a:r>
            <a:r>
              <a:rPr lang="en-US" dirty="0"/>
              <a:t> dolor.</a:t>
            </a:r>
          </a:p>
        </p:txBody>
      </p:sp>
      <p:sp>
        <p:nvSpPr>
          <p:cNvPr id="18" name="Text Placeholder 33">
            <a:extLst>
              <a:ext uri="{FF2B5EF4-FFF2-40B4-BE49-F238E27FC236}">
                <a16:creationId xmlns:a16="http://schemas.microsoft.com/office/drawing/2014/main" id="{6F96CACC-71AC-2C47-B5E4-73C7BCD51774}"/>
              </a:ext>
            </a:extLst>
          </p:cNvPr>
          <p:cNvSpPr>
            <a:spLocks noGrp="1"/>
          </p:cNvSpPr>
          <p:nvPr>
            <p:ph type="body" sz="quarter" idx="12" hasCustomPrompt="1"/>
          </p:nvPr>
        </p:nvSpPr>
        <p:spPr>
          <a:xfrm>
            <a:off x="1295399" y="1006473"/>
            <a:ext cx="10107459" cy="650740"/>
          </a:xfrm>
          <a:prstGeom prst="rect">
            <a:avLst/>
          </a:prstGeom>
        </p:spPr>
        <p:txBody>
          <a:bodyPr/>
          <a:lstStyle>
            <a:lvl1pPr marL="0" indent="0">
              <a:buNone/>
              <a:defRPr sz="2800" b="1" i="0">
                <a:solidFill>
                  <a:srgbClr val="002E5F"/>
                </a:solidFill>
                <a:latin typeface="Arial" panose="020B0604020202020204" pitchFamily="34" charset="0"/>
                <a:cs typeface="Arial" panose="020B0604020202020204" pitchFamily="34" charset="0"/>
              </a:defRPr>
            </a:lvl1pPr>
          </a:lstStyle>
          <a:p>
            <a:pPr lvl="0"/>
            <a:r>
              <a:rPr lang="en-US" dirty="0"/>
              <a:t>Slide Subtitle</a:t>
            </a:r>
          </a:p>
        </p:txBody>
      </p:sp>
      <p:pic>
        <p:nvPicPr>
          <p:cNvPr id="14" name="Picture 13">
            <a:extLst>
              <a:ext uri="{FF2B5EF4-FFF2-40B4-BE49-F238E27FC236}">
                <a16:creationId xmlns:a16="http://schemas.microsoft.com/office/drawing/2014/main" id="{110C8393-787B-7546-9A1F-51E2982B9399}"/>
              </a:ext>
            </a:extLst>
          </p:cNvPr>
          <p:cNvPicPr>
            <a:picLocks noChangeAspect="1"/>
          </p:cNvPicPr>
          <p:nvPr userDrawn="1"/>
        </p:nvPicPr>
        <p:blipFill>
          <a:blip r:embed="rId3"/>
          <a:srcRect/>
          <a:stretch/>
        </p:blipFill>
        <p:spPr>
          <a:xfrm>
            <a:off x="9074425" y="6110014"/>
            <a:ext cx="2328433" cy="294542"/>
          </a:xfrm>
          <a:prstGeom prst="rect">
            <a:avLst/>
          </a:prstGeom>
        </p:spPr>
      </p:pic>
    </p:spTree>
    <p:extLst>
      <p:ext uri="{BB962C8B-B14F-4D97-AF65-F5344CB8AC3E}">
        <p14:creationId xmlns:p14="http://schemas.microsoft.com/office/powerpoint/2010/main" val="2394941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4" name="Text Placeholder 33">
            <a:extLst>
              <a:ext uri="{FF2B5EF4-FFF2-40B4-BE49-F238E27FC236}">
                <a16:creationId xmlns:a16="http://schemas.microsoft.com/office/drawing/2014/main" id="{B1845B7E-A41C-FC4F-88C3-00550FA45485}"/>
              </a:ext>
            </a:extLst>
          </p:cNvPr>
          <p:cNvSpPr>
            <a:spLocks noGrp="1"/>
          </p:cNvSpPr>
          <p:nvPr>
            <p:ph type="body" sz="quarter" idx="10" hasCustomPrompt="1"/>
          </p:nvPr>
        </p:nvSpPr>
        <p:spPr>
          <a:xfrm>
            <a:off x="371061" y="1148243"/>
            <a:ext cx="4856922" cy="650740"/>
          </a:xfrm>
          <a:prstGeom prst="rect">
            <a:avLst/>
          </a:prstGeom>
        </p:spPr>
        <p:txBody>
          <a:bodyPr/>
          <a:lstStyle>
            <a:lvl1pPr marL="0" indent="0">
              <a:buNone/>
              <a:defRPr sz="4400" b="1" i="0">
                <a:solidFill>
                  <a:srgbClr val="0082C0"/>
                </a:solidFill>
                <a:latin typeface="Arial Black" panose="020B0604020202020204" pitchFamily="34" charset="0"/>
                <a:cs typeface="Arial Black" panose="020B0604020202020204" pitchFamily="34" charset="0"/>
              </a:defRPr>
            </a:lvl1pPr>
          </a:lstStyle>
          <a:p>
            <a:pPr lvl="0"/>
            <a:r>
              <a:rPr lang="en-US" dirty="0"/>
              <a:t>Table Slide</a:t>
            </a:r>
          </a:p>
        </p:txBody>
      </p:sp>
      <p:sp>
        <p:nvSpPr>
          <p:cNvPr id="18" name="Text Placeholder 33">
            <a:extLst>
              <a:ext uri="{FF2B5EF4-FFF2-40B4-BE49-F238E27FC236}">
                <a16:creationId xmlns:a16="http://schemas.microsoft.com/office/drawing/2014/main" id="{6F96CACC-71AC-2C47-B5E4-73C7BCD51774}"/>
              </a:ext>
            </a:extLst>
          </p:cNvPr>
          <p:cNvSpPr>
            <a:spLocks noGrp="1"/>
          </p:cNvSpPr>
          <p:nvPr>
            <p:ph type="body" sz="quarter" idx="12" hasCustomPrompt="1"/>
          </p:nvPr>
        </p:nvSpPr>
        <p:spPr>
          <a:xfrm>
            <a:off x="371061" y="1831421"/>
            <a:ext cx="4856922" cy="414823"/>
          </a:xfrm>
          <a:prstGeom prst="rect">
            <a:avLst/>
          </a:prstGeom>
        </p:spPr>
        <p:txBody>
          <a:bodyPr/>
          <a:lstStyle>
            <a:lvl1pPr marL="0" indent="0">
              <a:buNone/>
              <a:defRPr sz="2400" b="1" i="0">
                <a:solidFill>
                  <a:srgbClr val="002E5F"/>
                </a:solidFill>
                <a:latin typeface="Arial" panose="020B0604020202020204" pitchFamily="34" charset="0"/>
                <a:cs typeface="Arial" panose="020B0604020202020204" pitchFamily="34" charset="0"/>
              </a:defRPr>
            </a:lvl1pPr>
          </a:lstStyle>
          <a:p>
            <a:pPr lvl="0"/>
            <a:r>
              <a:rPr lang="en-US" dirty="0"/>
              <a:t>Slide Subtitle</a:t>
            </a:r>
          </a:p>
        </p:txBody>
      </p:sp>
      <p:sp>
        <p:nvSpPr>
          <p:cNvPr id="14" name="Text Placeholder 10">
            <a:extLst>
              <a:ext uri="{FF2B5EF4-FFF2-40B4-BE49-F238E27FC236}">
                <a16:creationId xmlns:a16="http://schemas.microsoft.com/office/drawing/2014/main" id="{C3044BE9-565D-044E-969A-783157051649}"/>
              </a:ext>
            </a:extLst>
          </p:cNvPr>
          <p:cNvSpPr>
            <a:spLocks noGrp="1"/>
          </p:cNvSpPr>
          <p:nvPr>
            <p:ph type="body" sz="quarter" idx="13" hasCustomPrompt="1"/>
          </p:nvPr>
        </p:nvSpPr>
        <p:spPr>
          <a:xfrm>
            <a:off x="371061" y="2278682"/>
            <a:ext cx="4856922" cy="3068570"/>
          </a:xfrm>
          <a:prstGeom prst="rect">
            <a:avLst/>
          </a:prstGeom>
        </p:spPr>
        <p:txBody>
          <a:bodyPr/>
          <a:lstStyle>
            <a:lvl1pPr marL="0" indent="0">
              <a:buNone/>
              <a:defRPr lang="en-US" sz="1600" b="0" i="0" smtClean="0">
                <a:effectLst/>
                <a:latin typeface="Arial" panose="020B0604020202020204" pitchFamily="34" charset="0"/>
                <a:cs typeface="Arial" panose="020B0604020202020204" pitchFamily="34" charset="0"/>
              </a:defRPr>
            </a:lvl1pPr>
            <a:lvl2pPr marL="457200" indent="0">
              <a:buNone/>
              <a:defRPr b="0" i="0">
                <a:latin typeface="Public Sans" pitchFamily="2" charset="77"/>
              </a:defRPr>
            </a:lvl2pPr>
            <a:lvl3pPr marL="914400" indent="0">
              <a:buNone/>
              <a:defRPr b="0" i="0">
                <a:latin typeface="Public Sans" pitchFamily="2" charset="77"/>
              </a:defRPr>
            </a:lvl3pPr>
            <a:lvl4pPr marL="1371600" indent="0">
              <a:buNone/>
              <a:defRPr b="0" i="0">
                <a:latin typeface="Public Sans" pitchFamily="2" charset="77"/>
              </a:defRPr>
            </a:lvl4pPr>
            <a:lvl5pPr marL="1828800" indent="0">
              <a:buNone/>
              <a:defRPr b="0" i="0">
                <a:latin typeface="Public Sans" pitchFamily="2" charset="77"/>
              </a:defRPr>
            </a:lvl5pPr>
          </a:lstStyle>
          <a:p>
            <a:pPr lvl="0"/>
            <a:r>
              <a:rPr lang="en-US" dirty="0"/>
              <a:t>Chart Description.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neque</a:t>
            </a:r>
            <a:r>
              <a:rPr lang="en-US" dirty="0"/>
              <a:t> a </a:t>
            </a:r>
            <a:r>
              <a:rPr lang="en-US" dirty="0" err="1"/>
              <a:t>lacus</a:t>
            </a:r>
            <a:r>
              <a:rPr lang="en-US" dirty="0"/>
              <a:t> vestibulum </a:t>
            </a:r>
            <a:r>
              <a:rPr lang="en-US" dirty="0" err="1"/>
              <a:t>sagittis</a:t>
            </a:r>
            <a:r>
              <a:rPr lang="en-US" dirty="0"/>
              <a:t> vel </a:t>
            </a:r>
            <a:r>
              <a:rPr lang="en-US" dirty="0" err="1"/>
              <a:t>placerat</a:t>
            </a:r>
            <a:r>
              <a:rPr lang="en-US" dirty="0"/>
              <a:t> dolor. </a:t>
            </a:r>
            <a:r>
              <a:rPr lang="en-US" dirty="0" err="1"/>
              <a:t>Suspendisse</a:t>
            </a:r>
            <a:r>
              <a:rPr lang="en-US" dirty="0"/>
              <a:t> </a:t>
            </a:r>
            <a:r>
              <a:rPr lang="en-US" dirty="0" err="1"/>
              <a:t>orcinisl</a:t>
            </a:r>
            <a:r>
              <a:rPr lang="en-US" dirty="0"/>
              <a:t>, vehicular non </a:t>
            </a:r>
            <a:r>
              <a:rPr lang="en-US" dirty="0" err="1"/>
              <a:t>rhoncus</a:t>
            </a:r>
            <a:r>
              <a:rPr lang="en-US" dirty="0"/>
              <a:t> </a:t>
            </a:r>
            <a:r>
              <a:rPr lang="en-US" dirty="0" err="1"/>
              <a:t>eu</a:t>
            </a:r>
            <a:r>
              <a:rPr lang="en-US" dirty="0"/>
              <a:t>, </a:t>
            </a:r>
            <a:r>
              <a:rPr lang="en-US" dirty="0" err="1"/>
              <a:t>volutpat</a:t>
            </a:r>
            <a:r>
              <a:rPr lang="en-US" dirty="0"/>
              <a:t> vitae </a:t>
            </a:r>
            <a:r>
              <a:rPr lang="en-US" dirty="0" err="1"/>
              <a:t>justo</a:t>
            </a:r>
            <a:r>
              <a:rPr lang="en-US" dirty="0"/>
              <a:t>. </a:t>
            </a:r>
            <a:r>
              <a:rPr lang="en-US" dirty="0" err="1"/>
              <a:t>Suspendisse</a:t>
            </a:r>
            <a:r>
              <a:rPr lang="en-US" dirty="0"/>
              <a:t> </a:t>
            </a:r>
            <a:r>
              <a:rPr lang="en-US" dirty="0" err="1"/>
              <a:t>iaculis</a:t>
            </a:r>
            <a:r>
              <a:rPr lang="en-US" dirty="0"/>
              <a:t>, </a:t>
            </a:r>
            <a:r>
              <a:rPr lang="en-US" dirty="0" err="1"/>
              <a:t>nibh</a:t>
            </a:r>
            <a:r>
              <a:rPr lang="en-US" dirty="0"/>
              <a:t> non lacinia </a:t>
            </a:r>
            <a:r>
              <a:rPr lang="en-US" dirty="0" err="1"/>
              <a:t>rutrum</a:t>
            </a:r>
            <a:r>
              <a:rPr lang="en-US" dirty="0"/>
              <a:t>, ipsum </a:t>
            </a:r>
            <a:r>
              <a:rPr lang="en-US" dirty="0" err="1"/>
              <a:t>felis</a:t>
            </a:r>
            <a:r>
              <a:rPr lang="en-US" dirty="0"/>
              <a:t> </a:t>
            </a:r>
            <a:r>
              <a:rPr lang="en-US" dirty="0" err="1"/>
              <a:t>molestie</a:t>
            </a:r>
            <a:r>
              <a:rPr lang="en-US" dirty="0"/>
              <a:t> </a:t>
            </a:r>
            <a:r>
              <a:rPr lang="en-US" dirty="0" err="1"/>
              <a:t>erat</a:t>
            </a:r>
            <a:r>
              <a:rPr lang="en-US" dirty="0"/>
              <a:t>, vel </a:t>
            </a:r>
            <a:r>
              <a:rPr lang="en-US" dirty="0" err="1"/>
              <a:t>luctus</a:t>
            </a:r>
            <a:r>
              <a:rPr lang="en-US" dirty="0"/>
              <a:t> </a:t>
            </a:r>
            <a:r>
              <a:rPr lang="en-US" dirty="0" err="1"/>
              <a:t>odio</a:t>
            </a:r>
            <a:r>
              <a:rPr lang="en-US" dirty="0"/>
              <a:t> </a:t>
            </a:r>
            <a:r>
              <a:rPr lang="en-US" dirty="0" err="1"/>
              <a:t>metus</a:t>
            </a:r>
            <a:r>
              <a:rPr lang="en-US" dirty="0"/>
              <a:t> </a:t>
            </a:r>
            <a:r>
              <a:rPr lang="en-US" dirty="0" err="1"/>
              <a:t>eu</a:t>
            </a:r>
            <a:r>
              <a:rPr lang="en-US" dirty="0"/>
              <a:t> est. </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neque</a:t>
            </a:r>
            <a:r>
              <a:rPr lang="en-US" dirty="0"/>
              <a:t> a </a:t>
            </a:r>
            <a:r>
              <a:rPr lang="en-US" dirty="0" err="1"/>
              <a:t>lacus</a:t>
            </a:r>
            <a:r>
              <a:rPr lang="en-US" dirty="0"/>
              <a:t> vestibulum </a:t>
            </a:r>
            <a:r>
              <a:rPr lang="en-US" dirty="0" err="1"/>
              <a:t>sagittis</a:t>
            </a:r>
            <a:r>
              <a:rPr lang="en-US" dirty="0"/>
              <a:t> vel </a:t>
            </a:r>
            <a:r>
              <a:rPr lang="en-US" dirty="0" err="1"/>
              <a:t>placerat</a:t>
            </a:r>
            <a:r>
              <a:rPr lang="en-US" dirty="0"/>
              <a:t> dolor. </a:t>
            </a:r>
            <a:r>
              <a:rPr lang="en-US" dirty="0" err="1"/>
              <a:t>Suspendisse</a:t>
            </a:r>
            <a:r>
              <a:rPr lang="en-US" dirty="0"/>
              <a:t> </a:t>
            </a:r>
            <a:r>
              <a:rPr lang="en-US" dirty="0" err="1"/>
              <a:t>orcinisl</a:t>
            </a:r>
            <a:r>
              <a:rPr lang="en-US" dirty="0"/>
              <a:t>, vehicular non </a:t>
            </a:r>
            <a:r>
              <a:rPr lang="en-US" dirty="0" err="1"/>
              <a:t>rhoncus</a:t>
            </a:r>
            <a:r>
              <a:rPr lang="en-US" dirty="0"/>
              <a:t> </a:t>
            </a:r>
            <a:r>
              <a:rPr lang="en-US" dirty="0" err="1"/>
              <a:t>eu</a:t>
            </a:r>
            <a:r>
              <a:rPr lang="en-US" dirty="0"/>
              <a:t>, </a:t>
            </a:r>
            <a:r>
              <a:rPr lang="en-US" dirty="0" err="1"/>
              <a:t>volutpat</a:t>
            </a:r>
            <a:r>
              <a:rPr lang="en-US" dirty="0"/>
              <a:t> vitae </a:t>
            </a:r>
            <a:r>
              <a:rPr lang="en-US" dirty="0" err="1"/>
              <a:t>justo</a:t>
            </a:r>
            <a:r>
              <a:rPr lang="en-US" dirty="0"/>
              <a:t>. </a:t>
            </a:r>
          </a:p>
        </p:txBody>
      </p:sp>
      <p:sp>
        <p:nvSpPr>
          <p:cNvPr id="8" name="Table Placeholder 7">
            <a:extLst>
              <a:ext uri="{FF2B5EF4-FFF2-40B4-BE49-F238E27FC236}">
                <a16:creationId xmlns:a16="http://schemas.microsoft.com/office/drawing/2014/main" id="{7AADB798-FB53-9C46-9538-862ADDF4AE88}"/>
              </a:ext>
            </a:extLst>
          </p:cNvPr>
          <p:cNvSpPr>
            <a:spLocks noGrp="1"/>
          </p:cNvSpPr>
          <p:nvPr>
            <p:ph type="tbl" sz="quarter" idx="14"/>
          </p:nvPr>
        </p:nvSpPr>
        <p:spPr>
          <a:xfrm>
            <a:off x="5573713" y="1147763"/>
            <a:ext cx="6262687" cy="4198937"/>
          </a:xfrm>
          <a:prstGeom prst="rect">
            <a:avLst/>
          </a:prstGeom>
        </p:spPr>
        <p:txBody>
          <a:bodyPr/>
          <a:lstStyle/>
          <a:p>
            <a:endParaRPr lang="en-US"/>
          </a:p>
        </p:txBody>
      </p:sp>
      <p:pic>
        <p:nvPicPr>
          <p:cNvPr id="7" name="Picture 6">
            <a:extLst>
              <a:ext uri="{FF2B5EF4-FFF2-40B4-BE49-F238E27FC236}">
                <a16:creationId xmlns:a16="http://schemas.microsoft.com/office/drawing/2014/main" id="{0ADE5FF5-8499-0449-BE48-D5A1270E370B}"/>
              </a:ext>
            </a:extLst>
          </p:cNvPr>
          <p:cNvPicPr>
            <a:picLocks noChangeAspect="1"/>
          </p:cNvPicPr>
          <p:nvPr userDrawn="1"/>
        </p:nvPicPr>
        <p:blipFill>
          <a:blip r:embed="rId2"/>
          <a:srcRect/>
          <a:stretch/>
        </p:blipFill>
        <p:spPr>
          <a:xfrm>
            <a:off x="9074425" y="6110014"/>
            <a:ext cx="2328433" cy="294542"/>
          </a:xfrm>
          <a:prstGeom prst="rect">
            <a:avLst/>
          </a:prstGeom>
        </p:spPr>
      </p:pic>
    </p:spTree>
    <p:extLst>
      <p:ext uri="{BB962C8B-B14F-4D97-AF65-F5344CB8AC3E}">
        <p14:creationId xmlns:p14="http://schemas.microsoft.com/office/powerpoint/2010/main" val="1064970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4" name="Text Placeholder 33">
            <a:extLst>
              <a:ext uri="{FF2B5EF4-FFF2-40B4-BE49-F238E27FC236}">
                <a16:creationId xmlns:a16="http://schemas.microsoft.com/office/drawing/2014/main" id="{B1845B7E-A41C-FC4F-88C3-00550FA45485}"/>
              </a:ext>
            </a:extLst>
          </p:cNvPr>
          <p:cNvSpPr>
            <a:spLocks noGrp="1"/>
          </p:cNvSpPr>
          <p:nvPr>
            <p:ph type="body" sz="quarter" idx="10" hasCustomPrompt="1"/>
          </p:nvPr>
        </p:nvSpPr>
        <p:spPr>
          <a:xfrm>
            <a:off x="371061" y="1148243"/>
            <a:ext cx="4856922" cy="650740"/>
          </a:xfrm>
          <a:prstGeom prst="rect">
            <a:avLst/>
          </a:prstGeom>
        </p:spPr>
        <p:txBody>
          <a:bodyPr/>
          <a:lstStyle>
            <a:lvl1pPr marL="0" indent="0">
              <a:buNone/>
              <a:defRPr sz="4400" b="1" i="0">
                <a:solidFill>
                  <a:srgbClr val="0082C0"/>
                </a:solidFill>
                <a:latin typeface="Arial Black" panose="020B0604020202020204" pitchFamily="34" charset="0"/>
                <a:cs typeface="Arial Black" panose="020B0604020202020204" pitchFamily="34" charset="0"/>
              </a:defRPr>
            </a:lvl1pPr>
          </a:lstStyle>
          <a:p>
            <a:pPr lvl="0"/>
            <a:r>
              <a:rPr lang="en-US" dirty="0"/>
              <a:t>Image Slide</a:t>
            </a:r>
          </a:p>
        </p:txBody>
      </p:sp>
      <p:sp>
        <p:nvSpPr>
          <p:cNvPr id="18" name="Text Placeholder 33">
            <a:extLst>
              <a:ext uri="{FF2B5EF4-FFF2-40B4-BE49-F238E27FC236}">
                <a16:creationId xmlns:a16="http://schemas.microsoft.com/office/drawing/2014/main" id="{6F96CACC-71AC-2C47-B5E4-73C7BCD51774}"/>
              </a:ext>
            </a:extLst>
          </p:cNvPr>
          <p:cNvSpPr>
            <a:spLocks noGrp="1"/>
          </p:cNvSpPr>
          <p:nvPr>
            <p:ph type="body" sz="quarter" idx="12" hasCustomPrompt="1"/>
          </p:nvPr>
        </p:nvSpPr>
        <p:spPr>
          <a:xfrm>
            <a:off x="371061" y="1831421"/>
            <a:ext cx="4856922" cy="414823"/>
          </a:xfrm>
          <a:prstGeom prst="rect">
            <a:avLst/>
          </a:prstGeom>
        </p:spPr>
        <p:txBody>
          <a:bodyPr/>
          <a:lstStyle>
            <a:lvl1pPr marL="0" indent="0">
              <a:buNone/>
              <a:defRPr sz="2400" b="1" i="0">
                <a:solidFill>
                  <a:srgbClr val="002E5F"/>
                </a:solidFill>
                <a:latin typeface="Arial" panose="020B0604020202020204" pitchFamily="34" charset="0"/>
                <a:cs typeface="Arial" panose="020B0604020202020204" pitchFamily="34" charset="0"/>
              </a:defRPr>
            </a:lvl1pPr>
          </a:lstStyle>
          <a:p>
            <a:pPr lvl="0"/>
            <a:r>
              <a:rPr lang="en-US" dirty="0"/>
              <a:t>Slide Subtitle</a:t>
            </a:r>
          </a:p>
        </p:txBody>
      </p:sp>
      <p:sp>
        <p:nvSpPr>
          <p:cNvPr id="14" name="Text Placeholder 10">
            <a:extLst>
              <a:ext uri="{FF2B5EF4-FFF2-40B4-BE49-F238E27FC236}">
                <a16:creationId xmlns:a16="http://schemas.microsoft.com/office/drawing/2014/main" id="{C3044BE9-565D-044E-969A-783157051649}"/>
              </a:ext>
            </a:extLst>
          </p:cNvPr>
          <p:cNvSpPr>
            <a:spLocks noGrp="1"/>
          </p:cNvSpPr>
          <p:nvPr>
            <p:ph type="body" sz="quarter" idx="13" hasCustomPrompt="1"/>
          </p:nvPr>
        </p:nvSpPr>
        <p:spPr>
          <a:xfrm>
            <a:off x="371061" y="2278682"/>
            <a:ext cx="4856922" cy="3068570"/>
          </a:xfrm>
          <a:prstGeom prst="rect">
            <a:avLst/>
          </a:prstGeom>
        </p:spPr>
        <p:txBody>
          <a:bodyPr/>
          <a:lstStyle>
            <a:lvl1pPr marL="0" indent="0">
              <a:buNone/>
              <a:defRPr lang="en-US" sz="1600" b="0" i="0" smtClean="0">
                <a:effectLst/>
                <a:latin typeface="Arial" panose="020B0604020202020204" pitchFamily="34" charset="0"/>
                <a:cs typeface="Arial" panose="020B0604020202020204" pitchFamily="34" charset="0"/>
              </a:defRPr>
            </a:lvl1pPr>
            <a:lvl2pPr marL="457200" indent="0">
              <a:buNone/>
              <a:defRPr b="0" i="0">
                <a:latin typeface="Public Sans" pitchFamily="2" charset="77"/>
              </a:defRPr>
            </a:lvl2pPr>
            <a:lvl3pPr marL="914400" indent="0">
              <a:buNone/>
              <a:defRPr b="0" i="0">
                <a:latin typeface="Public Sans" pitchFamily="2" charset="77"/>
              </a:defRPr>
            </a:lvl3pPr>
            <a:lvl4pPr marL="1371600" indent="0">
              <a:buNone/>
              <a:defRPr b="0" i="0">
                <a:latin typeface="Public Sans" pitchFamily="2" charset="77"/>
              </a:defRPr>
            </a:lvl4pPr>
            <a:lvl5pPr marL="1828800" indent="0">
              <a:buNone/>
              <a:defRPr b="0" i="0">
                <a:latin typeface="Public Sans" pitchFamily="2" charset="77"/>
              </a:defRPr>
            </a:lvl5pPr>
          </a:lstStyle>
          <a:p>
            <a:pPr lvl="0"/>
            <a:r>
              <a:rPr lang="en-US" dirty="0"/>
              <a:t>Chart Description.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neque</a:t>
            </a:r>
            <a:r>
              <a:rPr lang="en-US" dirty="0"/>
              <a:t> a </a:t>
            </a:r>
            <a:r>
              <a:rPr lang="en-US" dirty="0" err="1"/>
              <a:t>lacus</a:t>
            </a:r>
            <a:r>
              <a:rPr lang="en-US" dirty="0"/>
              <a:t> vestibulum </a:t>
            </a:r>
            <a:r>
              <a:rPr lang="en-US" dirty="0" err="1"/>
              <a:t>sagittis</a:t>
            </a:r>
            <a:r>
              <a:rPr lang="en-US" dirty="0"/>
              <a:t> vel </a:t>
            </a:r>
            <a:r>
              <a:rPr lang="en-US" dirty="0" err="1"/>
              <a:t>placerat</a:t>
            </a:r>
            <a:r>
              <a:rPr lang="en-US" dirty="0"/>
              <a:t> dolor. </a:t>
            </a:r>
            <a:r>
              <a:rPr lang="en-US" dirty="0" err="1"/>
              <a:t>Suspendisse</a:t>
            </a:r>
            <a:r>
              <a:rPr lang="en-US" dirty="0"/>
              <a:t> </a:t>
            </a:r>
            <a:r>
              <a:rPr lang="en-US" dirty="0" err="1"/>
              <a:t>orcinisl</a:t>
            </a:r>
            <a:r>
              <a:rPr lang="en-US" dirty="0"/>
              <a:t>, vehicular non </a:t>
            </a:r>
            <a:r>
              <a:rPr lang="en-US" dirty="0" err="1"/>
              <a:t>rhoncus</a:t>
            </a:r>
            <a:r>
              <a:rPr lang="en-US" dirty="0"/>
              <a:t> </a:t>
            </a:r>
            <a:r>
              <a:rPr lang="en-US" dirty="0" err="1"/>
              <a:t>eu</a:t>
            </a:r>
            <a:r>
              <a:rPr lang="en-US" dirty="0"/>
              <a:t>, </a:t>
            </a:r>
            <a:r>
              <a:rPr lang="en-US" dirty="0" err="1"/>
              <a:t>volutpat</a:t>
            </a:r>
            <a:r>
              <a:rPr lang="en-US" dirty="0"/>
              <a:t> vitae </a:t>
            </a:r>
            <a:r>
              <a:rPr lang="en-US" dirty="0" err="1"/>
              <a:t>justo</a:t>
            </a:r>
            <a:r>
              <a:rPr lang="en-US" dirty="0"/>
              <a:t>. </a:t>
            </a:r>
            <a:r>
              <a:rPr lang="en-US" dirty="0" err="1"/>
              <a:t>Suspendisse</a:t>
            </a:r>
            <a:r>
              <a:rPr lang="en-US" dirty="0"/>
              <a:t> </a:t>
            </a:r>
            <a:r>
              <a:rPr lang="en-US" dirty="0" err="1"/>
              <a:t>iaculis</a:t>
            </a:r>
            <a:r>
              <a:rPr lang="en-US" dirty="0"/>
              <a:t>, </a:t>
            </a:r>
            <a:r>
              <a:rPr lang="en-US" dirty="0" err="1"/>
              <a:t>nibh</a:t>
            </a:r>
            <a:r>
              <a:rPr lang="en-US" dirty="0"/>
              <a:t> non lacinia </a:t>
            </a:r>
            <a:r>
              <a:rPr lang="en-US" dirty="0" err="1"/>
              <a:t>rutrum</a:t>
            </a:r>
            <a:r>
              <a:rPr lang="en-US" dirty="0"/>
              <a:t>, ipsum </a:t>
            </a:r>
            <a:r>
              <a:rPr lang="en-US" dirty="0" err="1"/>
              <a:t>felis</a:t>
            </a:r>
            <a:r>
              <a:rPr lang="en-US" dirty="0"/>
              <a:t> </a:t>
            </a:r>
            <a:r>
              <a:rPr lang="en-US" dirty="0" err="1"/>
              <a:t>molestie</a:t>
            </a:r>
            <a:r>
              <a:rPr lang="en-US" dirty="0"/>
              <a:t> </a:t>
            </a:r>
            <a:r>
              <a:rPr lang="en-US" dirty="0" err="1"/>
              <a:t>erat</a:t>
            </a:r>
            <a:r>
              <a:rPr lang="en-US" dirty="0"/>
              <a:t>, vel </a:t>
            </a:r>
            <a:r>
              <a:rPr lang="en-US" dirty="0" err="1"/>
              <a:t>luctus</a:t>
            </a:r>
            <a:r>
              <a:rPr lang="en-US" dirty="0"/>
              <a:t> </a:t>
            </a:r>
            <a:r>
              <a:rPr lang="en-US" dirty="0" err="1"/>
              <a:t>odio</a:t>
            </a:r>
            <a:r>
              <a:rPr lang="en-US" dirty="0"/>
              <a:t> </a:t>
            </a:r>
            <a:r>
              <a:rPr lang="en-US" dirty="0" err="1"/>
              <a:t>metus</a:t>
            </a:r>
            <a:r>
              <a:rPr lang="en-US" dirty="0"/>
              <a:t> </a:t>
            </a:r>
            <a:r>
              <a:rPr lang="en-US" dirty="0" err="1"/>
              <a:t>eu</a:t>
            </a:r>
            <a:r>
              <a:rPr lang="en-US" dirty="0"/>
              <a:t> est. </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neque</a:t>
            </a:r>
            <a:r>
              <a:rPr lang="en-US" dirty="0"/>
              <a:t> a </a:t>
            </a:r>
            <a:r>
              <a:rPr lang="en-US" dirty="0" err="1"/>
              <a:t>lacus</a:t>
            </a:r>
            <a:r>
              <a:rPr lang="en-US" dirty="0"/>
              <a:t> vestibulum </a:t>
            </a:r>
            <a:r>
              <a:rPr lang="en-US" dirty="0" err="1"/>
              <a:t>sagittis</a:t>
            </a:r>
            <a:r>
              <a:rPr lang="en-US" dirty="0"/>
              <a:t> vel </a:t>
            </a:r>
            <a:r>
              <a:rPr lang="en-US" dirty="0" err="1"/>
              <a:t>placerat</a:t>
            </a:r>
            <a:r>
              <a:rPr lang="en-US" dirty="0"/>
              <a:t> dolor. </a:t>
            </a:r>
            <a:r>
              <a:rPr lang="en-US" dirty="0" err="1"/>
              <a:t>Suspendisse</a:t>
            </a:r>
            <a:r>
              <a:rPr lang="en-US" dirty="0"/>
              <a:t> </a:t>
            </a:r>
            <a:r>
              <a:rPr lang="en-US" dirty="0" err="1"/>
              <a:t>orcinisl</a:t>
            </a:r>
            <a:r>
              <a:rPr lang="en-US" dirty="0"/>
              <a:t>, vehicular non </a:t>
            </a:r>
            <a:r>
              <a:rPr lang="en-US" dirty="0" err="1"/>
              <a:t>rhoncus</a:t>
            </a:r>
            <a:r>
              <a:rPr lang="en-US" dirty="0"/>
              <a:t> </a:t>
            </a:r>
            <a:r>
              <a:rPr lang="en-US" dirty="0" err="1"/>
              <a:t>eu</a:t>
            </a:r>
            <a:r>
              <a:rPr lang="en-US" dirty="0"/>
              <a:t>, </a:t>
            </a:r>
            <a:r>
              <a:rPr lang="en-US" dirty="0" err="1"/>
              <a:t>volutpat</a:t>
            </a:r>
            <a:r>
              <a:rPr lang="en-US" dirty="0"/>
              <a:t> vitae </a:t>
            </a:r>
            <a:r>
              <a:rPr lang="en-US" dirty="0" err="1"/>
              <a:t>justo</a:t>
            </a:r>
            <a:r>
              <a:rPr lang="en-US" dirty="0"/>
              <a:t>. </a:t>
            </a:r>
          </a:p>
        </p:txBody>
      </p:sp>
      <p:sp>
        <p:nvSpPr>
          <p:cNvPr id="3" name="Picture Placeholder 2">
            <a:extLst>
              <a:ext uri="{FF2B5EF4-FFF2-40B4-BE49-F238E27FC236}">
                <a16:creationId xmlns:a16="http://schemas.microsoft.com/office/drawing/2014/main" id="{345410A0-6E8C-684B-98A0-8D00852331A4}"/>
              </a:ext>
            </a:extLst>
          </p:cNvPr>
          <p:cNvSpPr>
            <a:spLocks noGrp="1"/>
          </p:cNvSpPr>
          <p:nvPr>
            <p:ph type="pic" sz="quarter" idx="14"/>
          </p:nvPr>
        </p:nvSpPr>
        <p:spPr>
          <a:xfrm>
            <a:off x="5448300" y="1101725"/>
            <a:ext cx="6313488" cy="4244975"/>
          </a:xfrm>
          <a:prstGeom prst="rect">
            <a:avLst/>
          </a:prstGeom>
        </p:spPr>
        <p:txBody>
          <a:bodyPr/>
          <a:lstStyle/>
          <a:p>
            <a:endParaRPr lang="en-US"/>
          </a:p>
        </p:txBody>
      </p:sp>
      <p:pic>
        <p:nvPicPr>
          <p:cNvPr id="7" name="Picture 6">
            <a:extLst>
              <a:ext uri="{FF2B5EF4-FFF2-40B4-BE49-F238E27FC236}">
                <a16:creationId xmlns:a16="http://schemas.microsoft.com/office/drawing/2014/main" id="{E31B7D5E-5FA8-E248-9EDA-7CE34E74C7F7}"/>
              </a:ext>
            </a:extLst>
          </p:cNvPr>
          <p:cNvPicPr>
            <a:picLocks noChangeAspect="1"/>
          </p:cNvPicPr>
          <p:nvPr userDrawn="1"/>
        </p:nvPicPr>
        <p:blipFill>
          <a:blip r:embed="rId2"/>
          <a:srcRect/>
          <a:stretch/>
        </p:blipFill>
        <p:spPr>
          <a:xfrm>
            <a:off x="9074425" y="6110014"/>
            <a:ext cx="2328433" cy="294542"/>
          </a:xfrm>
          <a:prstGeom prst="rect">
            <a:avLst/>
          </a:prstGeom>
        </p:spPr>
      </p:pic>
    </p:spTree>
    <p:extLst>
      <p:ext uri="{BB962C8B-B14F-4D97-AF65-F5344CB8AC3E}">
        <p14:creationId xmlns:p14="http://schemas.microsoft.com/office/powerpoint/2010/main" val="434489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1858105"/>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7" r:id="rId4"/>
    <p:sldLayoutId id="2147483651" r:id="rId5"/>
    <p:sldLayoutId id="2147483652" r:id="rId6"/>
    <p:sldLayoutId id="2147483653" r:id="rId7"/>
    <p:sldLayoutId id="2147483654" r:id="rId8"/>
    <p:sldLayoutId id="2147483655" r:id="rId9"/>
    <p:sldLayoutId id="214748365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0E9A88-5A47-8F4F-BA4F-9470A8126BE8}"/>
              </a:ext>
            </a:extLst>
          </p:cNvPr>
          <p:cNvSpPr>
            <a:spLocks noGrp="1"/>
          </p:cNvSpPr>
          <p:nvPr>
            <p:ph type="body" sz="quarter" idx="10"/>
          </p:nvPr>
        </p:nvSpPr>
        <p:spPr/>
        <p:txBody>
          <a:bodyPr/>
          <a:lstStyle/>
          <a:p>
            <a:r>
              <a:rPr lang="en-US" dirty="0"/>
              <a:t>Presentation Title</a:t>
            </a:r>
          </a:p>
        </p:txBody>
      </p:sp>
      <p:sp>
        <p:nvSpPr>
          <p:cNvPr id="3" name="Text Placeholder 2">
            <a:extLst>
              <a:ext uri="{FF2B5EF4-FFF2-40B4-BE49-F238E27FC236}">
                <a16:creationId xmlns:a16="http://schemas.microsoft.com/office/drawing/2014/main" id="{DBCE7D3A-3EE4-6847-918A-CA8A32CAD589}"/>
              </a:ext>
            </a:extLst>
          </p:cNvPr>
          <p:cNvSpPr>
            <a:spLocks noGrp="1"/>
          </p:cNvSpPr>
          <p:nvPr>
            <p:ph type="body" sz="quarter" idx="11"/>
          </p:nvPr>
        </p:nvSpPr>
        <p:spPr/>
        <p:txBody>
          <a:bodyPr/>
          <a:lstStyle/>
          <a:p>
            <a:r>
              <a:rPr lang="en-US" dirty="0"/>
              <a:t>Presentation subtitle or speaker name</a:t>
            </a:r>
          </a:p>
        </p:txBody>
      </p:sp>
    </p:spTree>
    <p:extLst>
      <p:ext uri="{BB962C8B-B14F-4D97-AF65-F5344CB8AC3E}">
        <p14:creationId xmlns:p14="http://schemas.microsoft.com/office/powerpoint/2010/main" val="3013523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9BF9DB-2BC8-9146-8743-C3F99F82BA94}"/>
              </a:ext>
            </a:extLst>
          </p:cNvPr>
          <p:cNvSpPr>
            <a:spLocks noGrp="1"/>
          </p:cNvSpPr>
          <p:nvPr>
            <p:ph type="body" sz="quarter" idx="10"/>
          </p:nvPr>
        </p:nvSpPr>
        <p:spPr/>
        <p:txBody>
          <a:bodyPr/>
          <a:lstStyle/>
          <a:p>
            <a:r>
              <a:rPr lang="en-US" dirty="0"/>
              <a:t>Table Slide</a:t>
            </a:r>
          </a:p>
        </p:txBody>
      </p:sp>
      <p:sp>
        <p:nvSpPr>
          <p:cNvPr id="3" name="Text Placeholder 2">
            <a:extLst>
              <a:ext uri="{FF2B5EF4-FFF2-40B4-BE49-F238E27FC236}">
                <a16:creationId xmlns:a16="http://schemas.microsoft.com/office/drawing/2014/main" id="{F7A4CBA6-7467-DD40-A630-3AA0DAA3EC8A}"/>
              </a:ext>
            </a:extLst>
          </p:cNvPr>
          <p:cNvSpPr>
            <a:spLocks noGrp="1"/>
          </p:cNvSpPr>
          <p:nvPr>
            <p:ph type="body" sz="quarter" idx="12"/>
          </p:nvPr>
        </p:nvSpPr>
        <p:spPr/>
        <p:txBody>
          <a:bodyPr/>
          <a:lstStyle/>
          <a:p>
            <a:r>
              <a:rPr lang="en-US" dirty="0"/>
              <a:t>Slide Subtitle</a:t>
            </a:r>
          </a:p>
        </p:txBody>
      </p:sp>
      <p:sp>
        <p:nvSpPr>
          <p:cNvPr id="4" name="Text Placeholder 3">
            <a:extLst>
              <a:ext uri="{FF2B5EF4-FFF2-40B4-BE49-F238E27FC236}">
                <a16:creationId xmlns:a16="http://schemas.microsoft.com/office/drawing/2014/main" id="{55976B05-DDAB-0445-B405-6453B097EA84}"/>
              </a:ext>
            </a:extLst>
          </p:cNvPr>
          <p:cNvSpPr>
            <a:spLocks noGrp="1"/>
          </p:cNvSpPr>
          <p:nvPr>
            <p:ph type="body" sz="quarter" idx="13"/>
          </p:nvPr>
        </p:nvSpPr>
        <p:spPr/>
        <p:txBody>
          <a:bodyPr/>
          <a:lstStyle/>
          <a:p>
            <a:r>
              <a:rPr lang="en-US" dirty="0"/>
              <a:t>Chart description.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neque</a:t>
            </a:r>
            <a:r>
              <a:rPr lang="en-US" dirty="0"/>
              <a:t> a </a:t>
            </a:r>
            <a:r>
              <a:rPr lang="en-US" dirty="0" err="1"/>
              <a:t>lacus</a:t>
            </a:r>
            <a:r>
              <a:rPr lang="en-US" dirty="0"/>
              <a:t> vestibulum </a:t>
            </a:r>
            <a:r>
              <a:rPr lang="en-US" dirty="0" err="1"/>
              <a:t>sagittis</a:t>
            </a:r>
            <a:r>
              <a:rPr lang="en-US" dirty="0"/>
              <a:t> vel </a:t>
            </a:r>
            <a:r>
              <a:rPr lang="en-US" dirty="0" err="1"/>
              <a:t>placerat</a:t>
            </a:r>
            <a:r>
              <a:rPr lang="en-US" dirty="0"/>
              <a:t> dolor. </a:t>
            </a:r>
            <a:r>
              <a:rPr lang="en-US" dirty="0" err="1"/>
              <a:t>Suspendisse</a:t>
            </a:r>
            <a:r>
              <a:rPr lang="en-US" dirty="0"/>
              <a:t> </a:t>
            </a:r>
            <a:r>
              <a:rPr lang="en-US" dirty="0" err="1"/>
              <a:t>orci</a:t>
            </a:r>
            <a:r>
              <a:rPr lang="en-US" dirty="0"/>
              <a:t> </a:t>
            </a:r>
            <a:r>
              <a:rPr lang="en-US" dirty="0" err="1"/>
              <a:t>nisl</a:t>
            </a:r>
            <a:r>
              <a:rPr lang="en-US" dirty="0"/>
              <a:t>, </a:t>
            </a:r>
            <a:r>
              <a:rPr lang="en-US" dirty="0" err="1"/>
              <a:t>vehicula</a:t>
            </a:r>
            <a:r>
              <a:rPr lang="en-US" dirty="0"/>
              <a:t> non </a:t>
            </a:r>
            <a:r>
              <a:rPr lang="en-US" dirty="0" err="1"/>
              <a:t>rhoncus</a:t>
            </a:r>
            <a:r>
              <a:rPr lang="en-US" dirty="0"/>
              <a:t> </a:t>
            </a:r>
            <a:r>
              <a:rPr lang="en-US" dirty="0" err="1"/>
              <a:t>eu</a:t>
            </a:r>
            <a:r>
              <a:rPr lang="en-US" dirty="0"/>
              <a:t>, </a:t>
            </a:r>
            <a:r>
              <a:rPr lang="en-US" dirty="0" err="1"/>
              <a:t>volutpat</a:t>
            </a:r>
            <a:r>
              <a:rPr lang="en-US" dirty="0"/>
              <a:t> vitae </a:t>
            </a:r>
            <a:r>
              <a:rPr lang="en-US" dirty="0" err="1"/>
              <a:t>justo</a:t>
            </a:r>
            <a:r>
              <a:rPr lang="en-US" dirty="0"/>
              <a:t>.</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neque</a:t>
            </a:r>
            <a:r>
              <a:rPr lang="en-US" dirty="0"/>
              <a:t> a </a:t>
            </a:r>
            <a:r>
              <a:rPr lang="en-US" dirty="0" err="1"/>
              <a:t>lacus</a:t>
            </a:r>
            <a:r>
              <a:rPr lang="en-US" dirty="0"/>
              <a:t> vestibulum </a:t>
            </a:r>
            <a:r>
              <a:rPr lang="en-US" dirty="0" err="1"/>
              <a:t>sagittis</a:t>
            </a:r>
            <a:r>
              <a:rPr lang="en-US" dirty="0"/>
              <a:t> vel </a:t>
            </a:r>
            <a:r>
              <a:rPr lang="en-US" dirty="0" err="1"/>
              <a:t>placerat</a:t>
            </a:r>
            <a:r>
              <a:rPr lang="en-US" dirty="0"/>
              <a:t> dolor. </a:t>
            </a:r>
            <a:r>
              <a:rPr lang="en-US" dirty="0" err="1"/>
              <a:t>Suspendisse</a:t>
            </a:r>
            <a:r>
              <a:rPr lang="en-US" dirty="0"/>
              <a:t> </a:t>
            </a:r>
            <a:r>
              <a:rPr lang="en-US" dirty="0" err="1"/>
              <a:t>orci</a:t>
            </a:r>
            <a:r>
              <a:rPr lang="en-US" dirty="0"/>
              <a:t> </a:t>
            </a:r>
            <a:r>
              <a:rPr lang="en-US" dirty="0" err="1"/>
              <a:t>nisl</a:t>
            </a:r>
            <a:r>
              <a:rPr lang="en-US" dirty="0"/>
              <a:t>, </a:t>
            </a:r>
            <a:r>
              <a:rPr lang="en-US" dirty="0" err="1"/>
              <a:t>vehicula</a:t>
            </a:r>
            <a:r>
              <a:rPr lang="en-US" dirty="0"/>
              <a:t> non </a:t>
            </a:r>
            <a:r>
              <a:rPr lang="en-US" dirty="0" err="1"/>
              <a:t>rhoncus</a:t>
            </a:r>
            <a:r>
              <a:rPr lang="en-US" dirty="0"/>
              <a:t> </a:t>
            </a:r>
            <a:r>
              <a:rPr lang="en-US" dirty="0" err="1"/>
              <a:t>eu</a:t>
            </a:r>
            <a:r>
              <a:rPr lang="en-US" dirty="0"/>
              <a:t>, </a:t>
            </a:r>
            <a:r>
              <a:rPr lang="en-US" dirty="0" err="1"/>
              <a:t>volutpat</a:t>
            </a:r>
            <a:r>
              <a:rPr lang="en-US" dirty="0"/>
              <a:t> vitae </a:t>
            </a:r>
            <a:r>
              <a:rPr lang="en-US" dirty="0" err="1"/>
              <a:t>justo</a:t>
            </a:r>
            <a:r>
              <a:rPr lang="en-US" dirty="0"/>
              <a:t>.</a:t>
            </a:r>
          </a:p>
        </p:txBody>
      </p:sp>
      <p:graphicFrame>
        <p:nvGraphicFramePr>
          <p:cNvPr id="6" name="Table 6">
            <a:extLst>
              <a:ext uri="{FF2B5EF4-FFF2-40B4-BE49-F238E27FC236}">
                <a16:creationId xmlns:a16="http://schemas.microsoft.com/office/drawing/2014/main" id="{92AA13EA-C2A5-904D-B5EC-2DFD226043D0}"/>
              </a:ext>
            </a:extLst>
          </p:cNvPr>
          <p:cNvGraphicFramePr>
            <a:graphicFrameLocks noGrp="1"/>
          </p:cNvGraphicFramePr>
          <p:nvPr>
            <p:ph type="tbl" sz="quarter" idx="14"/>
            <p:extLst>
              <p:ext uri="{D42A27DB-BD31-4B8C-83A1-F6EECF244321}">
                <p14:modId xmlns:p14="http://schemas.microsoft.com/office/powerpoint/2010/main" val="2967655580"/>
              </p:ext>
            </p:extLst>
          </p:nvPr>
        </p:nvGraphicFramePr>
        <p:xfrm>
          <a:off x="5573713" y="1147762"/>
          <a:ext cx="6262686" cy="4199488"/>
        </p:xfrm>
        <a:graphic>
          <a:graphicData uri="http://schemas.openxmlformats.org/drawingml/2006/table">
            <a:tbl>
              <a:tblPr firstRow="1" bandRow="1">
                <a:tableStyleId>{5C22544A-7EE6-4342-B048-85BDC9FD1C3A}</a:tableStyleId>
              </a:tblPr>
              <a:tblGrid>
                <a:gridCol w="3645591">
                  <a:extLst>
                    <a:ext uri="{9D8B030D-6E8A-4147-A177-3AD203B41FA5}">
                      <a16:colId xmlns:a16="http://schemas.microsoft.com/office/drawing/2014/main" val="929921042"/>
                    </a:ext>
                  </a:extLst>
                </a:gridCol>
                <a:gridCol w="1409251">
                  <a:extLst>
                    <a:ext uri="{9D8B030D-6E8A-4147-A177-3AD203B41FA5}">
                      <a16:colId xmlns:a16="http://schemas.microsoft.com/office/drawing/2014/main" val="2126368332"/>
                    </a:ext>
                  </a:extLst>
                </a:gridCol>
                <a:gridCol w="1207844">
                  <a:extLst>
                    <a:ext uri="{9D8B030D-6E8A-4147-A177-3AD203B41FA5}">
                      <a16:colId xmlns:a16="http://schemas.microsoft.com/office/drawing/2014/main" val="2259589025"/>
                    </a:ext>
                  </a:extLst>
                </a:gridCol>
              </a:tblGrid>
              <a:tr h="1049872">
                <a:tc>
                  <a:txBody>
                    <a:bodyPr/>
                    <a:lstStyle/>
                    <a:p>
                      <a:r>
                        <a:rPr lang="en-US" sz="2400" b="1" i="0" dirty="0">
                          <a:latin typeface="Arial Black" panose="020B0604020202020204" pitchFamily="34" charset="0"/>
                          <a:cs typeface="Arial Black" panose="020B0604020202020204" pitchFamily="34" charset="0"/>
                        </a:rPr>
                        <a:t>Course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2E5F"/>
                    </a:solidFill>
                  </a:tcPr>
                </a:tc>
                <a:tc>
                  <a:txBody>
                    <a:bodyPr/>
                    <a:lstStyle/>
                    <a:p>
                      <a:pPr algn="ctr"/>
                      <a:r>
                        <a:rPr lang="en-US" sz="2400" b="1" i="0" dirty="0">
                          <a:latin typeface="Arial Black" panose="020B0604020202020204" pitchFamily="34" charset="0"/>
                          <a:cs typeface="Arial Black" panose="020B0604020202020204" pitchFamily="34" charset="0"/>
                        </a:rPr>
                        <a:t>Credits</a:t>
                      </a:r>
                    </a:p>
                  </a:txBody>
                  <a:tcPr>
                    <a:lnT w="12700" cap="flat" cmpd="sng" algn="ctr">
                      <a:solidFill>
                        <a:schemeClr val="tx1"/>
                      </a:solidFill>
                      <a:prstDash val="solid"/>
                      <a:round/>
                      <a:headEnd type="none" w="med" len="med"/>
                      <a:tailEnd type="none" w="med" len="med"/>
                    </a:lnT>
                    <a:solidFill>
                      <a:srgbClr val="002E5F"/>
                    </a:solidFill>
                  </a:tcPr>
                </a:tc>
                <a:tc>
                  <a:txBody>
                    <a:bodyPr/>
                    <a:lstStyle/>
                    <a:p>
                      <a:pPr algn="ctr"/>
                      <a:r>
                        <a:rPr lang="en-US" sz="2400" b="1" i="0" dirty="0">
                          <a:latin typeface="Arial Black" panose="020B0604020202020204" pitchFamily="34" charset="0"/>
                          <a:cs typeface="Arial Black" panose="020B0604020202020204" pitchFamily="34" charset="0"/>
                        </a:rPr>
                        <a:t>Dates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2E5F"/>
                    </a:solidFill>
                  </a:tcPr>
                </a:tc>
                <a:extLst>
                  <a:ext uri="{0D108BD9-81ED-4DB2-BD59-A6C34878D82A}">
                    <a16:rowId xmlns:a16="http://schemas.microsoft.com/office/drawing/2014/main" val="1731126411"/>
                  </a:ext>
                </a:extLst>
              </a:tr>
              <a:tr h="1049872">
                <a:tc>
                  <a:txBody>
                    <a:bodyPr/>
                    <a:lstStyle/>
                    <a:p>
                      <a:r>
                        <a:rPr lang="en-US" sz="1600" b="1" i="0" dirty="0">
                          <a:latin typeface="Arial" panose="020B0604020202020204" pitchFamily="34" charset="0"/>
                          <a:cs typeface="Arial" panose="020B0604020202020204" pitchFamily="34" charset="0"/>
                        </a:rPr>
                        <a:t>TGM 506</a:t>
                      </a:r>
                    </a:p>
                    <a:p>
                      <a:r>
                        <a:rPr lang="en-US" sz="1400" b="0" i="0" dirty="0">
                          <a:latin typeface="Arial" panose="020B0604020202020204" pitchFamily="34" charset="0"/>
                          <a:cs typeface="Arial" panose="020B0604020202020204" pitchFamily="34" charset="0"/>
                        </a:rPr>
                        <a:t>Communicating and Negotiating Across Cultures</a:t>
                      </a: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1600" b="0" i="0" dirty="0">
                          <a:latin typeface="Arial" panose="020B0604020202020204" pitchFamily="34" charset="0"/>
                          <a:cs typeface="Arial" panose="020B0604020202020204" pitchFamily="34" charset="0"/>
                        </a:rPr>
                        <a:t>3</a:t>
                      </a:r>
                    </a:p>
                  </a:txBody>
                  <a:tcPr>
                    <a:solidFill>
                      <a:schemeClr val="bg1"/>
                    </a:solidFill>
                  </a:tcPr>
                </a:tc>
                <a:tc>
                  <a:txBody>
                    <a:bodyPr/>
                    <a:lstStyle/>
                    <a:p>
                      <a:pPr algn="ctr"/>
                      <a:r>
                        <a:rPr lang="en-US" sz="1600" b="0" i="0" dirty="0">
                          <a:latin typeface="Arial" panose="020B0604020202020204" pitchFamily="34" charset="0"/>
                          <a:cs typeface="Arial" panose="020B0604020202020204" pitchFamily="34" charset="0"/>
                        </a:rPr>
                        <a:t>5/15-5/21</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270570462"/>
                  </a:ext>
                </a:extLst>
              </a:tr>
              <a:tr h="1049872">
                <a:tc>
                  <a:txBody>
                    <a:bodyPr/>
                    <a:lstStyle/>
                    <a:p>
                      <a:r>
                        <a:rPr lang="en-US" sz="1600" b="1" i="0" dirty="0">
                          <a:latin typeface="Arial" panose="020B0604020202020204" pitchFamily="34" charset="0"/>
                          <a:cs typeface="Arial" panose="020B0604020202020204" pitchFamily="34" charset="0"/>
                        </a:rPr>
                        <a:t>TGM 557</a:t>
                      </a:r>
                    </a:p>
                    <a:p>
                      <a:r>
                        <a:rPr lang="en-US" sz="1400" b="0" i="0" dirty="0">
                          <a:latin typeface="Arial" panose="020B0604020202020204" pitchFamily="34" charset="0"/>
                          <a:cs typeface="Arial" panose="020B0604020202020204" pitchFamily="34" charset="0"/>
                        </a:rPr>
                        <a:t>Global Marketing and Data Analytics</a:t>
                      </a:r>
                    </a:p>
                  </a:txBody>
                  <a:tcPr>
                    <a:lnL w="12700" cap="flat" cmpd="sng" algn="ctr">
                      <a:solidFill>
                        <a:schemeClr val="tx1"/>
                      </a:solidFill>
                      <a:prstDash val="solid"/>
                      <a:round/>
                      <a:headEnd type="none" w="med" len="med"/>
                      <a:tailEnd type="none" w="med" len="med"/>
                    </a:lnL>
                    <a:solidFill>
                      <a:schemeClr val="bg1">
                        <a:lumMod val="95000"/>
                      </a:schemeClr>
                    </a:solidFill>
                  </a:tcPr>
                </a:tc>
                <a:tc>
                  <a:txBody>
                    <a:bodyPr/>
                    <a:lstStyle/>
                    <a:p>
                      <a:pPr algn="ctr"/>
                      <a:r>
                        <a:rPr lang="en-US" sz="1600" b="0" i="0" dirty="0">
                          <a:latin typeface="Arial" panose="020B0604020202020204" pitchFamily="34" charset="0"/>
                          <a:cs typeface="Arial" panose="020B0604020202020204" pitchFamily="34" charset="0"/>
                        </a:rPr>
                        <a:t>3</a:t>
                      </a:r>
                    </a:p>
                  </a:txBody>
                  <a:tcPr>
                    <a:solidFill>
                      <a:schemeClr val="bg1">
                        <a:lumMod val="95000"/>
                      </a:schemeClr>
                    </a:solidFill>
                  </a:tcPr>
                </a:tc>
                <a:tc>
                  <a:txBody>
                    <a:bodyPr/>
                    <a:lstStyle/>
                    <a:p>
                      <a:pPr algn="ctr"/>
                      <a:r>
                        <a:rPr lang="en-US" sz="1600" b="0" i="0" dirty="0">
                          <a:latin typeface="Arial" panose="020B0604020202020204" pitchFamily="34" charset="0"/>
                          <a:cs typeface="Arial" panose="020B0604020202020204" pitchFamily="34" charset="0"/>
                        </a:rPr>
                        <a:t>5/15-5/21</a:t>
                      </a:r>
                    </a:p>
                  </a:txBody>
                  <a:tcPr>
                    <a:lnR w="127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743181121"/>
                  </a:ext>
                </a:extLst>
              </a:tr>
              <a:tr h="1049872">
                <a:tc>
                  <a:txBody>
                    <a:bodyPr/>
                    <a:lstStyle/>
                    <a:p>
                      <a:r>
                        <a:rPr lang="en-US" sz="1600" b="1" i="0" dirty="0">
                          <a:latin typeface="Arial" panose="020B0604020202020204" pitchFamily="34" charset="0"/>
                          <a:cs typeface="Arial" panose="020B0604020202020204" pitchFamily="34" charset="0"/>
                        </a:rPr>
                        <a:t>TGM 545</a:t>
                      </a:r>
                    </a:p>
                    <a:p>
                      <a:r>
                        <a:rPr lang="en-US" sz="1600" b="0" i="0" dirty="0">
                          <a:latin typeface="Arial" panose="020B0604020202020204" pitchFamily="34" charset="0"/>
                          <a:cs typeface="Arial" panose="020B0604020202020204" pitchFamily="34" charset="0"/>
                        </a:rPr>
                        <a:t>Global Leadership and Strategy</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0" i="0" dirty="0">
                          <a:latin typeface="Arial" panose="020B0604020202020204" pitchFamily="34" charset="0"/>
                          <a:cs typeface="Arial" panose="020B0604020202020204" pitchFamily="34" charset="0"/>
                        </a:rPr>
                        <a:t>3</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0" i="0" dirty="0">
                          <a:latin typeface="Arial" panose="020B0604020202020204" pitchFamily="34" charset="0"/>
                          <a:cs typeface="Arial" panose="020B0604020202020204" pitchFamily="34" charset="0"/>
                        </a:rPr>
                        <a:t>5/15-5/21</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74554566"/>
                  </a:ext>
                </a:extLst>
              </a:tr>
            </a:tbl>
          </a:graphicData>
        </a:graphic>
      </p:graphicFrame>
    </p:spTree>
    <p:extLst>
      <p:ext uri="{BB962C8B-B14F-4D97-AF65-F5344CB8AC3E}">
        <p14:creationId xmlns:p14="http://schemas.microsoft.com/office/powerpoint/2010/main" val="1913997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5C57E5-6632-A241-9215-F376A1A3B013}"/>
              </a:ext>
            </a:extLst>
          </p:cNvPr>
          <p:cNvSpPr>
            <a:spLocks noGrp="1"/>
          </p:cNvSpPr>
          <p:nvPr>
            <p:ph type="body" sz="quarter" idx="10"/>
          </p:nvPr>
        </p:nvSpPr>
        <p:spPr/>
        <p:txBody>
          <a:bodyPr/>
          <a:lstStyle/>
          <a:p>
            <a:r>
              <a:rPr lang="en-US" dirty="0"/>
              <a:t>Thanks for</a:t>
            </a:r>
          </a:p>
          <a:p>
            <a:r>
              <a:rPr lang="en-US" dirty="0"/>
              <a:t>Listening!</a:t>
            </a:r>
          </a:p>
        </p:txBody>
      </p:sp>
      <p:sp>
        <p:nvSpPr>
          <p:cNvPr id="3" name="Text Placeholder 2">
            <a:extLst>
              <a:ext uri="{FF2B5EF4-FFF2-40B4-BE49-F238E27FC236}">
                <a16:creationId xmlns:a16="http://schemas.microsoft.com/office/drawing/2014/main" id="{28F951A2-C755-B547-A07F-8B3F47C7A0C4}"/>
              </a:ext>
            </a:extLst>
          </p:cNvPr>
          <p:cNvSpPr>
            <a:spLocks noGrp="1"/>
          </p:cNvSpPr>
          <p:nvPr>
            <p:ph type="body" sz="quarter" idx="11"/>
          </p:nvPr>
        </p:nvSpPr>
        <p:spPr/>
        <p:txBody>
          <a:bodyPr/>
          <a:lstStyle/>
          <a:p>
            <a:r>
              <a:rPr lang="en-US" dirty="0"/>
              <a:t>Insert some contact info here.</a:t>
            </a:r>
          </a:p>
          <a:p>
            <a:r>
              <a:rPr lang="en-US" dirty="0"/>
              <a:t>Name: First Name Last Name</a:t>
            </a:r>
          </a:p>
          <a:p>
            <a:r>
              <a:rPr lang="en-US" dirty="0"/>
              <a:t>Email: </a:t>
            </a:r>
            <a:r>
              <a:rPr lang="en-US" dirty="0" err="1"/>
              <a:t>email@email.com</a:t>
            </a:r>
            <a:endParaRPr lang="en-US" dirty="0"/>
          </a:p>
          <a:p>
            <a:r>
              <a:rPr lang="en-US" dirty="0"/>
              <a:t>Social: @</a:t>
            </a:r>
            <a:r>
              <a:rPr lang="en-US" dirty="0" err="1"/>
              <a:t>user_name</a:t>
            </a:r>
            <a:endParaRPr lang="en-US" dirty="0"/>
          </a:p>
        </p:txBody>
      </p:sp>
    </p:spTree>
    <p:extLst>
      <p:ext uri="{BB962C8B-B14F-4D97-AF65-F5344CB8AC3E}">
        <p14:creationId xmlns:p14="http://schemas.microsoft.com/office/powerpoint/2010/main" val="1086737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09CA9B-93E2-1349-9AC0-C79874BBB8D4}"/>
              </a:ext>
            </a:extLst>
          </p:cNvPr>
          <p:cNvSpPr/>
          <p:nvPr/>
        </p:nvSpPr>
        <p:spPr>
          <a:xfrm>
            <a:off x="0" y="0"/>
            <a:ext cx="12192000" cy="6858000"/>
          </a:xfrm>
          <a:prstGeom prst="rect">
            <a:avLst/>
          </a:prstGeom>
          <a:gradFill flip="none" rotWithShape="1">
            <a:gsLst>
              <a:gs pos="7000">
                <a:srgbClr val="002E5F">
                  <a:alpha val="90000"/>
                </a:srgbClr>
              </a:gs>
              <a:gs pos="100000">
                <a:srgbClr val="002E5F">
                  <a:alpha val="24891"/>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1">
            <a:extLst>
              <a:ext uri="{FF2B5EF4-FFF2-40B4-BE49-F238E27FC236}">
                <a16:creationId xmlns:a16="http://schemas.microsoft.com/office/drawing/2014/main" id="{883F02C4-08EE-554B-9884-8B5519B8697A}"/>
              </a:ext>
            </a:extLst>
          </p:cNvPr>
          <p:cNvSpPr>
            <a:spLocks noGrp="1"/>
          </p:cNvSpPr>
          <p:nvPr>
            <p:ph type="pic" sz="quarter" idx="12"/>
          </p:nvPr>
        </p:nvSpPr>
        <p:spPr/>
      </p:sp>
      <p:sp>
        <p:nvSpPr>
          <p:cNvPr id="6" name="Rectangle 5">
            <a:extLst>
              <a:ext uri="{FF2B5EF4-FFF2-40B4-BE49-F238E27FC236}">
                <a16:creationId xmlns:a16="http://schemas.microsoft.com/office/drawing/2014/main" id="{EEE5B143-8155-6347-A0AD-8EDAE275962B}"/>
              </a:ext>
            </a:extLst>
          </p:cNvPr>
          <p:cNvSpPr/>
          <p:nvPr/>
        </p:nvSpPr>
        <p:spPr>
          <a:xfrm>
            <a:off x="0" y="0"/>
            <a:ext cx="187890" cy="6858000"/>
          </a:xfrm>
          <a:prstGeom prst="rect">
            <a:avLst/>
          </a:prstGeom>
          <a:solidFill>
            <a:srgbClr val="002E5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B6F012E-65AC-4044-932E-BC95C073DBE6}"/>
              </a:ext>
            </a:extLst>
          </p:cNvPr>
          <p:cNvSpPr/>
          <p:nvPr/>
        </p:nvSpPr>
        <p:spPr>
          <a:xfrm>
            <a:off x="187891" y="0"/>
            <a:ext cx="363254" cy="6858000"/>
          </a:xfrm>
          <a:prstGeom prst="rect">
            <a:avLst/>
          </a:prstGeom>
          <a:solidFill>
            <a:srgbClr val="0082C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B6785C-74A0-FD4E-AEC4-BF31E93886DB}"/>
              </a:ext>
            </a:extLst>
          </p:cNvPr>
          <p:cNvSpPr/>
          <p:nvPr/>
        </p:nvSpPr>
        <p:spPr>
          <a:xfrm>
            <a:off x="551146" y="0"/>
            <a:ext cx="237994" cy="6858000"/>
          </a:xfrm>
          <a:prstGeom prst="rect">
            <a:avLst/>
          </a:prstGeom>
          <a:solidFill>
            <a:srgbClr val="C0DDE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6875F75-1CA4-6A45-B7A1-D443DBEA74AA}"/>
              </a:ext>
            </a:extLst>
          </p:cNvPr>
          <p:cNvSpPr/>
          <p:nvPr/>
        </p:nvSpPr>
        <p:spPr>
          <a:xfrm>
            <a:off x="789140" y="0"/>
            <a:ext cx="187890" cy="6858000"/>
          </a:xfrm>
          <a:prstGeom prst="rect">
            <a:avLst/>
          </a:prstGeom>
          <a:solidFill>
            <a:srgbClr val="FFC62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09FEC2B-2C54-444E-A5A4-ED0E98CF601E}"/>
              </a:ext>
            </a:extLst>
          </p:cNvPr>
          <p:cNvSpPr/>
          <p:nvPr/>
        </p:nvSpPr>
        <p:spPr>
          <a:xfrm>
            <a:off x="10492728" y="505976"/>
            <a:ext cx="887830" cy="887830"/>
          </a:xfrm>
          <a:prstGeom prst="rect">
            <a:avLst/>
          </a:prstGeom>
          <a:noFill/>
          <a:ln w="88900">
            <a:solidFill>
              <a:srgbClr val="FFC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1629E17E-B4CA-9640-98FA-523F45DAC90E}"/>
              </a:ext>
            </a:extLst>
          </p:cNvPr>
          <p:cNvSpPr/>
          <p:nvPr/>
        </p:nvSpPr>
        <p:spPr>
          <a:xfrm rot="5400000">
            <a:off x="10285384" y="870987"/>
            <a:ext cx="296448" cy="157809"/>
          </a:xfrm>
          <a:prstGeom prst="triangle">
            <a:avLst/>
          </a:prstGeom>
          <a:solidFill>
            <a:srgbClr val="0082C0"/>
          </a:solidFill>
          <a:ln w="38100">
            <a:solidFill>
              <a:srgbClr val="2D4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ACE4757-DD9E-E247-B6F5-1E7DFD00F04C}"/>
              </a:ext>
            </a:extLst>
          </p:cNvPr>
          <p:cNvSpPr/>
          <p:nvPr/>
        </p:nvSpPr>
        <p:spPr>
          <a:xfrm>
            <a:off x="9440541" y="505976"/>
            <a:ext cx="887830" cy="887830"/>
          </a:xfrm>
          <a:prstGeom prst="rect">
            <a:avLst/>
          </a:prstGeom>
          <a:noFill/>
          <a:ln w="88900">
            <a:solidFill>
              <a:srgbClr val="0082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E664033E-7E1E-D647-B990-263CA8A33F91}"/>
              </a:ext>
            </a:extLst>
          </p:cNvPr>
          <p:cNvSpPr>
            <a:spLocks noGrp="1"/>
          </p:cNvSpPr>
          <p:nvPr>
            <p:ph type="body" sz="quarter" idx="10"/>
          </p:nvPr>
        </p:nvSpPr>
        <p:spPr/>
        <p:txBody>
          <a:bodyPr/>
          <a:lstStyle/>
          <a:p>
            <a:r>
              <a:rPr lang="en-US" dirty="0"/>
              <a:t>Presentation</a:t>
            </a:r>
          </a:p>
          <a:p>
            <a:r>
              <a:rPr lang="en-US" dirty="0"/>
              <a:t>Title</a:t>
            </a:r>
          </a:p>
        </p:txBody>
      </p:sp>
      <p:sp>
        <p:nvSpPr>
          <p:cNvPr id="4" name="Text Placeholder 3">
            <a:extLst>
              <a:ext uri="{FF2B5EF4-FFF2-40B4-BE49-F238E27FC236}">
                <a16:creationId xmlns:a16="http://schemas.microsoft.com/office/drawing/2014/main" id="{3DD3D3AC-B6EF-2F4B-AA91-FF71AAE837C0}"/>
              </a:ext>
            </a:extLst>
          </p:cNvPr>
          <p:cNvSpPr>
            <a:spLocks noGrp="1"/>
          </p:cNvSpPr>
          <p:nvPr>
            <p:ph type="body" sz="quarter" idx="11"/>
          </p:nvPr>
        </p:nvSpPr>
        <p:spPr/>
        <p:txBody>
          <a:bodyPr/>
          <a:lstStyle/>
          <a:p>
            <a:r>
              <a:rPr lang="en-US" dirty="0"/>
              <a:t>Duplicate this slide for a changeable background image. After replacing the image, right click and hit ‘send to back’ to put it underneath the shapes and effects. Make sure that the image used is of a high enough resolution and ensure that it doesn’t stretch or warp when placed. </a:t>
            </a:r>
          </a:p>
        </p:txBody>
      </p:sp>
      <p:sp>
        <p:nvSpPr>
          <p:cNvPr id="15" name="TextBox 14">
            <a:extLst>
              <a:ext uri="{FF2B5EF4-FFF2-40B4-BE49-F238E27FC236}">
                <a16:creationId xmlns:a16="http://schemas.microsoft.com/office/drawing/2014/main" id="{2F28F76D-8F35-C24B-9827-8DF6AF3471CF}"/>
              </a:ext>
            </a:extLst>
          </p:cNvPr>
          <p:cNvSpPr txBox="1"/>
          <p:nvPr/>
        </p:nvSpPr>
        <p:spPr>
          <a:xfrm>
            <a:off x="9406141" y="688281"/>
            <a:ext cx="887829" cy="523220"/>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Global +</a:t>
            </a:r>
          </a:p>
          <a:p>
            <a:pPr algn="ctr"/>
            <a:r>
              <a:rPr lang="en-US" sz="1400" dirty="0">
                <a:solidFill>
                  <a:schemeClr val="bg1"/>
                </a:solidFill>
                <a:latin typeface="Arial" panose="020B0604020202020204" pitchFamily="34" charset="0"/>
                <a:cs typeface="Arial" panose="020B0604020202020204" pitchFamily="34" charset="0"/>
              </a:rPr>
              <a:t>Digital</a:t>
            </a:r>
          </a:p>
        </p:txBody>
      </p:sp>
      <p:pic>
        <p:nvPicPr>
          <p:cNvPr id="16" name="Picture 15">
            <a:extLst>
              <a:ext uri="{FF2B5EF4-FFF2-40B4-BE49-F238E27FC236}">
                <a16:creationId xmlns:a16="http://schemas.microsoft.com/office/drawing/2014/main" id="{76C7816C-A84B-174E-80B6-016E7827A4B7}"/>
              </a:ext>
            </a:extLst>
          </p:cNvPr>
          <p:cNvPicPr>
            <a:picLocks noChangeAspect="1"/>
          </p:cNvPicPr>
          <p:nvPr/>
        </p:nvPicPr>
        <p:blipFill>
          <a:blip r:embed="rId2"/>
          <a:srcRect t="840" b="840"/>
          <a:stretch/>
        </p:blipFill>
        <p:spPr>
          <a:xfrm>
            <a:off x="10673596" y="700130"/>
            <a:ext cx="526094" cy="499523"/>
          </a:xfrm>
          <a:prstGeom prst="rect">
            <a:avLst/>
          </a:prstGeom>
        </p:spPr>
      </p:pic>
    </p:spTree>
    <p:extLst>
      <p:ext uri="{BB962C8B-B14F-4D97-AF65-F5344CB8AC3E}">
        <p14:creationId xmlns:p14="http://schemas.microsoft.com/office/powerpoint/2010/main" val="1928311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F0BA3C5-F91A-EA42-A1D0-82B5C3C28959}"/>
              </a:ext>
            </a:extLst>
          </p:cNvPr>
          <p:cNvPicPr>
            <a:picLocks noGrp="1" noChangeAspect="1"/>
          </p:cNvPicPr>
          <p:nvPr>
            <p:ph type="pic" sz="quarter" idx="10"/>
          </p:nvPr>
        </p:nvPicPr>
        <p:blipFill rotWithShape="1">
          <a:blip r:embed="rId2"/>
          <a:srcRect l="17506" r="17506"/>
          <a:stretch>
            <a:fillRect/>
          </a:stretch>
        </p:blipFill>
        <p:spPr/>
      </p:pic>
      <p:sp>
        <p:nvSpPr>
          <p:cNvPr id="3" name="Text Placeholder 2">
            <a:extLst>
              <a:ext uri="{FF2B5EF4-FFF2-40B4-BE49-F238E27FC236}">
                <a16:creationId xmlns:a16="http://schemas.microsoft.com/office/drawing/2014/main" id="{5BDC7E15-DD28-EC47-9B87-AAF24D160C4F}"/>
              </a:ext>
            </a:extLst>
          </p:cNvPr>
          <p:cNvSpPr>
            <a:spLocks noGrp="1"/>
          </p:cNvSpPr>
          <p:nvPr>
            <p:ph type="body" sz="quarter" idx="11"/>
          </p:nvPr>
        </p:nvSpPr>
        <p:spPr/>
        <p:txBody>
          <a:bodyPr/>
          <a:lstStyle/>
          <a:p>
            <a:r>
              <a:rPr lang="en-US" dirty="0"/>
              <a:t>First Name </a:t>
            </a:r>
          </a:p>
          <a:p>
            <a:r>
              <a:rPr lang="en-US" dirty="0"/>
              <a:t>Last Name</a:t>
            </a:r>
          </a:p>
        </p:txBody>
      </p:sp>
      <p:sp>
        <p:nvSpPr>
          <p:cNvPr id="4" name="Text Placeholder 3">
            <a:extLst>
              <a:ext uri="{FF2B5EF4-FFF2-40B4-BE49-F238E27FC236}">
                <a16:creationId xmlns:a16="http://schemas.microsoft.com/office/drawing/2014/main" id="{C702815F-D6FA-E445-B612-AB1207DFD5FC}"/>
              </a:ext>
            </a:extLst>
          </p:cNvPr>
          <p:cNvSpPr>
            <a:spLocks noGrp="1"/>
          </p:cNvSpPr>
          <p:nvPr>
            <p:ph type="body" sz="quarter" idx="12"/>
          </p:nvPr>
        </p:nvSpPr>
        <p:spPr/>
        <p:txBody>
          <a:bodyPr/>
          <a:lstStyle/>
          <a:p>
            <a:r>
              <a:rPr lang="en-US" dirty="0"/>
              <a:t>Very Important Person Title</a:t>
            </a:r>
          </a:p>
        </p:txBody>
      </p:sp>
      <p:sp>
        <p:nvSpPr>
          <p:cNvPr id="5" name="Text Placeholder 4">
            <a:extLst>
              <a:ext uri="{FF2B5EF4-FFF2-40B4-BE49-F238E27FC236}">
                <a16:creationId xmlns:a16="http://schemas.microsoft.com/office/drawing/2014/main" id="{6B436E0C-EE22-EA4A-BD82-DF4F89025A36}"/>
              </a:ext>
            </a:extLst>
          </p:cNvPr>
          <p:cNvSpPr>
            <a:spLocks noGrp="1"/>
          </p:cNvSpPr>
          <p:nvPr>
            <p:ph type="body" sz="quarter" idx="13"/>
          </p:nvPr>
        </p:nvSpPr>
        <p:spPr/>
        <p:txBody>
          <a:bodyPr/>
          <a:lstStyle/>
          <a:p>
            <a:r>
              <a:rPr lang="en-US" dirty="0"/>
              <a:t>Speaker bio.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neque</a:t>
            </a:r>
            <a:r>
              <a:rPr lang="en-US" dirty="0"/>
              <a:t> a </a:t>
            </a:r>
            <a:r>
              <a:rPr lang="en-US" dirty="0" err="1"/>
              <a:t>lacus</a:t>
            </a:r>
            <a:r>
              <a:rPr lang="en-US" dirty="0"/>
              <a:t> vestibulum </a:t>
            </a:r>
            <a:r>
              <a:rPr lang="en-US" dirty="0" err="1"/>
              <a:t>sagittis</a:t>
            </a:r>
            <a:r>
              <a:rPr lang="en-US" dirty="0"/>
              <a:t> vel </a:t>
            </a:r>
            <a:r>
              <a:rPr lang="en-US" dirty="0" err="1"/>
              <a:t>placerat</a:t>
            </a:r>
            <a:r>
              <a:rPr lang="en-US" dirty="0"/>
              <a:t> dolor. </a:t>
            </a:r>
            <a:r>
              <a:rPr lang="en-US" dirty="0" err="1"/>
              <a:t>Suspendisse</a:t>
            </a:r>
            <a:r>
              <a:rPr lang="en-US" dirty="0"/>
              <a:t> </a:t>
            </a:r>
            <a:r>
              <a:rPr lang="en-US" dirty="0" err="1"/>
              <a:t>orci</a:t>
            </a:r>
            <a:r>
              <a:rPr lang="en-US" dirty="0"/>
              <a:t> </a:t>
            </a:r>
            <a:r>
              <a:rPr lang="en-US" dirty="0" err="1"/>
              <a:t>nisl</a:t>
            </a:r>
            <a:r>
              <a:rPr lang="en-US" dirty="0"/>
              <a:t>, </a:t>
            </a:r>
            <a:r>
              <a:rPr lang="en-US" dirty="0" err="1"/>
              <a:t>vehicula</a:t>
            </a:r>
            <a:r>
              <a:rPr lang="en-US" dirty="0"/>
              <a:t> non </a:t>
            </a:r>
            <a:r>
              <a:rPr lang="en-US" dirty="0" err="1"/>
              <a:t>rhoncus</a:t>
            </a:r>
            <a:r>
              <a:rPr lang="en-US" dirty="0"/>
              <a:t> </a:t>
            </a:r>
            <a:r>
              <a:rPr lang="en-US" dirty="0" err="1"/>
              <a:t>eu</a:t>
            </a:r>
            <a:r>
              <a:rPr lang="en-US" dirty="0"/>
              <a:t>, </a:t>
            </a:r>
            <a:r>
              <a:rPr lang="en-US" dirty="0" err="1"/>
              <a:t>volutpat</a:t>
            </a:r>
            <a:r>
              <a:rPr lang="en-US" dirty="0"/>
              <a:t> vitae </a:t>
            </a:r>
            <a:r>
              <a:rPr lang="en-US" dirty="0" err="1"/>
              <a:t>justo</a:t>
            </a:r>
            <a:r>
              <a:rPr lang="en-US" dirty="0"/>
              <a:t>.</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neque</a:t>
            </a:r>
            <a:r>
              <a:rPr lang="en-US" dirty="0"/>
              <a:t> a </a:t>
            </a:r>
            <a:r>
              <a:rPr lang="en-US" dirty="0" err="1"/>
              <a:t>lacus</a:t>
            </a:r>
            <a:r>
              <a:rPr lang="en-US" dirty="0"/>
              <a:t> vestibulum </a:t>
            </a:r>
            <a:r>
              <a:rPr lang="en-US" dirty="0" err="1"/>
              <a:t>sagittis</a:t>
            </a:r>
            <a:r>
              <a:rPr lang="en-US" dirty="0"/>
              <a:t> vel </a:t>
            </a:r>
            <a:r>
              <a:rPr lang="en-US" dirty="0" err="1"/>
              <a:t>placerat</a:t>
            </a:r>
            <a:r>
              <a:rPr lang="en-US" dirty="0"/>
              <a:t> dolor. </a:t>
            </a:r>
            <a:r>
              <a:rPr lang="en-US" dirty="0" err="1"/>
              <a:t>Suspendisse</a:t>
            </a:r>
            <a:r>
              <a:rPr lang="en-US" dirty="0"/>
              <a:t> </a:t>
            </a:r>
            <a:r>
              <a:rPr lang="en-US" dirty="0" err="1"/>
              <a:t>orci</a:t>
            </a:r>
            <a:r>
              <a:rPr lang="en-US" dirty="0"/>
              <a:t> </a:t>
            </a:r>
            <a:r>
              <a:rPr lang="en-US" dirty="0" err="1"/>
              <a:t>nisl</a:t>
            </a:r>
            <a:r>
              <a:rPr lang="en-US" dirty="0"/>
              <a:t>, </a:t>
            </a:r>
            <a:r>
              <a:rPr lang="en-US" dirty="0" err="1"/>
              <a:t>vehicula</a:t>
            </a:r>
            <a:r>
              <a:rPr lang="en-US" dirty="0"/>
              <a:t> non </a:t>
            </a:r>
            <a:r>
              <a:rPr lang="en-US" dirty="0" err="1"/>
              <a:t>rhoncus</a:t>
            </a:r>
            <a:r>
              <a:rPr lang="en-US" dirty="0"/>
              <a:t> </a:t>
            </a:r>
            <a:r>
              <a:rPr lang="en-US" dirty="0" err="1"/>
              <a:t>eu</a:t>
            </a:r>
            <a:r>
              <a:rPr lang="en-US" dirty="0"/>
              <a:t>, </a:t>
            </a:r>
            <a:r>
              <a:rPr lang="en-US" dirty="0" err="1"/>
              <a:t>volutpat</a:t>
            </a:r>
            <a:r>
              <a:rPr lang="en-US" dirty="0"/>
              <a:t> vitae </a:t>
            </a:r>
            <a:r>
              <a:rPr lang="en-US" dirty="0" err="1"/>
              <a:t>justo</a:t>
            </a:r>
            <a:r>
              <a:rPr lang="en-US" dirty="0"/>
              <a:t>.</a:t>
            </a:r>
          </a:p>
        </p:txBody>
      </p:sp>
    </p:spTree>
    <p:extLst>
      <p:ext uri="{BB962C8B-B14F-4D97-AF65-F5344CB8AC3E}">
        <p14:creationId xmlns:p14="http://schemas.microsoft.com/office/powerpoint/2010/main" val="1576777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45103D-85AF-6D4E-9E94-8F3B68814957}"/>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E11E919A-AD0E-7D47-9FFC-DF7CD8D92FC3}"/>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494900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5C73DA-39CA-884A-98C0-AAF0B7CD5052}"/>
              </a:ext>
            </a:extLst>
          </p:cNvPr>
          <p:cNvSpPr/>
          <p:nvPr/>
        </p:nvSpPr>
        <p:spPr>
          <a:xfrm>
            <a:off x="520700" y="401638"/>
            <a:ext cx="4572000" cy="4572000"/>
          </a:xfrm>
          <a:prstGeom prst="rect">
            <a:avLst/>
          </a:prstGeom>
          <a:solidFill>
            <a:srgbClr val="002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CF2C895-1830-0043-BC97-9AC388C1DFAC}"/>
              </a:ext>
            </a:extLst>
          </p:cNvPr>
          <p:cNvSpPr/>
          <p:nvPr/>
        </p:nvSpPr>
        <p:spPr>
          <a:xfrm>
            <a:off x="336550" y="217488"/>
            <a:ext cx="4940300" cy="4940300"/>
          </a:xfrm>
          <a:prstGeom prst="rect">
            <a:avLst/>
          </a:prstGeom>
          <a:noFill/>
          <a:ln w="38100">
            <a:solidFill>
              <a:srgbClr val="FFC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1">
            <a:extLst>
              <a:ext uri="{FF2B5EF4-FFF2-40B4-BE49-F238E27FC236}">
                <a16:creationId xmlns:a16="http://schemas.microsoft.com/office/drawing/2014/main" id="{84810C33-D4AC-6E41-B50C-D9962DF53276}"/>
              </a:ext>
            </a:extLst>
          </p:cNvPr>
          <p:cNvSpPr>
            <a:spLocks noGrp="1"/>
          </p:cNvSpPr>
          <p:nvPr>
            <p:ph type="pic" sz="quarter" idx="12"/>
          </p:nvPr>
        </p:nvSpPr>
        <p:spPr/>
      </p:sp>
      <p:sp>
        <p:nvSpPr>
          <p:cNvPr id="3" name="Text Placeholder 2">
            <a:extLst>
              <a:ext uri="{FF2B5EF4-FFF2-40B4-BE49-F238E27FC236}">
                <a16:creationId xmlns:a16="http://schemas.microsoft.com/office/drawing/2014/main" id="{776B8B3E-227D-8045-B808-4F29E83178AF}"/>
              </a:ext>
            </a:extLst>
          </p:cNvPr>
          <p:cNvSpPr>
            <a:spLocks noGrp="1"/>
          </p:cNvSpPr>
          <p:nvPr>
            <p:ph type="body" sz="quarter" idx="10"/>
          </p:nvPr>
        </p:nvSpPr>
        <p:spPr/>
        <p:txBody>
          <a:bodyPr/>
          <a:lstStyle/>
          <a:p>
            <a:r>
              <a:rPr lang="en-US" dirty="0"/>
              <a:t>Section</a:t>
            </a:r>
          </a:p>
          <a:p>
            <a:r>
              <a:rPr lang="en-US" dirty="0"/>
              <a:t>Title</a:t>
            </a:r>
          </a:p>
        </p:txBody>
      </p:sp>
      <p:sp>
        <p:nvSpPr>
          <p:cNvPr id="4" name="Text Placeholder 3">
            <a:extLst>
              <a:ext uri="{FF2B5EF4-FFF2-40B4-BE49-F238E27FC236}">
                <a16:creationId xmlns:a16="http://schemas.microsoft.com/office/drawing/2014/main" id="{2D143C01-02E9-8944-BF7C-B2DB93A22DEC}"/>
              </a:ext>
            </a:extLst>
          </p:cNvPr>
          <p:cNvSpPr>
            <a:spLocks noGrp="1"/>
          </p:cNvSpPr>
          <p:nvPr>
            <p:ph type="body" sz="quarter" idx="11"/>
          </p:nvPr>
        </p:nvSpPr>
        <p:spPr/>
        <p:txBody>
          <a:bodyPr/>
          <a:lstStyle/>
          <a:p>
            <a:r>
              <a:rPr lang="en-US" dirty="0"/>
              <a:t>Duplicate this slide for a changeable background. When replacing the background image, make sure that the image is of a high enough resolution and doesn’t stretch or warp when it fills the space. After you replace the image, right click and chose ‘send to back’ to place it underneath the shapes. </a:t>
            </a:r>
          </a:p>
        </p:txBody>
      </p:sp>
    </p:spTree>
    <p:extLst>
      <p:ext uri="{BB962C8B-B14F-4D97-AF65-F5344CB8AC3E}">
        <p14:creationId xmlns:p14="http://schemas.microsoft.com/office/powerpoint/2010/main" val="3898307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2322A6-E30D-2741-B02B-2DB7322B2C0D}"/>
              </a:ext>
            </a:extLst>
          </p:cNvPr>
          <p:cNvSpPr>
            <a:spLocks noGrp="1"/>
          </p:cNvSpPr>
          <p:nvPr>
            <p:ph type="body" sz="quarter" idx="10"/>
          </p:nvPr>
        </p:nvSpPr>
        <p:spPr/>
        <p:txBody>
          <a:bodyPr/>
          <a:lstStyle/>
          <a:p>
            <a:r>
              <a:rPr lang="en-US" dirty="0"/>
              <a:t>Slide Title</a:t>
            </a:r>
          </a:p>
        </p:txBody>
      </p:sp>
      <p:sp>
        <p:nvSpPr>
          <p:cNvPr id="3" name="Text Placeholder 2">
            <a:extLst>
              <a:ext uri="{FF2B5EF4-FFF2-40B4-BE49-F238E27FC236}">
                <a16:creationId xmlns:a16="http://schemas.microsoft.com/office/drawing/2014/main" id="{D6594A7A-7EB7-C949-9C19-0C687FDC061B}"/>
              </a:ext>
            </a:extLst>
          </p:cNvPr>
          <p:cNvSpPr>
            <a:spLocks noGrp="1"/>
          </p:cNvSpPr>
          <p:nvPr>
            <p:ph type="body" sz="quarter" idx="11"/>
          </p:nvPr>
        </p:nvSpPr>
        <p:spPr/>
        <p:txBody>
          <a:bodyPr/>
          <a:lstStyle/>
          <a:p>
            <a:r>
              <a:rPr lang="en-US" dirty="0"/>
              <a:t>Simple bulleted list slide. Keep some space between the bullets by hitting enter twice.</a:t>
            </a:r>
          </a:p>
          <a:p>
            <a:endParaRPr lang="en-US" dirty="0"/>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endParaRPr lang="en-US" dirty="0"/>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neque</a:t>
            </a:r>
            <a:r>
              <a:rPr lang="en-US" dirty="0"/>
              <a:t> a </a:t>
            </a:r>
            <a:r>
              <a:rPr lang="en-US" dirty="0" err="1"/>
              <a:t>lacus</a:t>
            </a:r>
            <a:r>
              <a:rPr lang="en-US" dirty="0"/>
              <a:t> vestibulum </a:t>
            </a:r>
            <a:r>
              <a:rPr lang="en-US" dirty="0" err="1"/>
              <a:t>sagittis</a:t>
            </a:r>
            <a:r>
              <a:rPr lang="en-US" dirty="0"/>
              <a:t> vel </a:t>
            </a:r>
            <a:r>
              <a:rPr lang="en-US" dirty="0" err="1"/>
              <a:t>placerat</a:t>
            </a:r>
            <a:r>
              <a:rPr lang="en-US" dirty="0"/>
              <a:t> dolor. </a:t>
            </a:r>
            <a:r>
              <a:rPr lang="en-US" dirty="0" err="1"/>
              <a:t>Suspendisse</a:t>
            </a:r>
            <a:r>
              <a:rPr lang="en-US" dirty="0"/>
              <a:t> </a:t>
            </a:r>
            <a:r>
              <a:rPr lang="en-US" dirty="0" err="1"/>
              <a:t>orci</a:t>
            </a:r>
            <a:r>
              <a:rPr lang="en-US" dirty="0"/>
              <a:t> </a:t>
            </a:r>
            <a:r>
              <a:rPr lang="en-US" dirty="0" err="1"/>
              <a:t>nisl</a:t>
            </a:r>
            <a:r>
              <a:rPr lang="en-US" dirty="0"/>
              <a:t>, </a:t>
            </a:r>
            <a:r>
              <a:rPr lang="en-US" dirty="0" err="1"/>
              <a:t>vehicula</a:t>
            </a:r>
            <a:r>
              <a:rPr lang="en-US" dirty="0"/>
              <a:t> non </a:t>
            </a:r>
            <a:r>
              <a:rPr lang="en-US" dirty="0" err="1"/>
              <a:t>rhoncus</a:t>
            </a:r>
            <a:r>
              <a:rPr lang="en-US" dirty="0"/>
              <a:t> </a:t>
            </a:r>
            <a:r>
              <a:rPr lang="en-US" dirty="0" err="1"/>
              <a:t>eu</a:t>
            </a:r>
            <a:r>
              <a:rPr lang="en-US" dirty="0"/>
              <a:t>, </a:t>
            </a:r>
            <a:r>
              <a:rPr lang="en-US" dirty="0" err="1"/>
              <a:t>volutpat</a:t>
            </a:r>
            <a:r>
              <a:rPr lang="en-US" dirty="0"/>
              <a:t> vitae </a:t>
            </a:r>
            <a:r>
              <a:rPr lang="en-US" dirty="0" err="1"/>
              <a:t>justo</a:t>
            </a:r>
            <a:r>
              <a:rPr lang="en-US" dirty="0"/>
              <a:t>.</a:t>
            </a:r>
          </a:p>
          <a:p>
            <a:endParaRPr lang="en-US" dirty="0"/>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neque</a:t>
            </a:r>
            <a:r>
              <a:rPr lang="en-US" dirty="0"/>
              <a:t> a </a:t>
            </a:r>
            <a:r>
              <a:rPr lang="en-US" dirty="0" err="1"/>
              <a:t>lacus</a:t>
            </a:r>
            <a:r>
              <a:rPr lang="en-US" dirty="0"/>
              <a:t> vestibulum </a:t>
            </a:r>
            <a:r>
              <a:rPr lang="en-US" dirty="0" err="1"/>
              <a:t>sagittis</a:t>
            </a:r>
            <a:r>
              <a:rPr lang="en-US" dirty="0"/>
              <a:t> vel </a:t>
            </a:r>
            <a:r>
              <a:rPr lang="en-US" dirty="0" err="1"/>
              <a:t>placerat</a:t>
            </a:r>
            <a:r>
              <a:rPr lang="en-US" dirty="0"/>
              <a:t> dolor. </a:t>
            </a:r>
            <a:r>
              <a:rPr lang="en-US" dirty="0" err="1"/>
              <a:t>Suspendisse</a:t>
            </a:r>
            <a:r>
              <a:rPr lang="en-US" dirty="0"/>
              <a:t> </a:t>
            </a:r>
            <a:r>
              <a:rPr lang="en-US" dirty="0" err="1"/>
              <a:t>orci</a:t>
            </a:r>
            <a:r>
              <a:rPr lang="en-US" dirty="0"/>
              <a:t> </a:t>
            </a:r>
            <a:r>
              <a:rPr lang="en-US" dirty="0" err="1"/>
              <a:t>nisl</a:t>
            </a:r>
            <a:r>
              <a:rPr lang="en-US" dirty="0"/>
              <a:t>, </a:t>
            </a:r>
            <a:r>
              <a:rPr lang="en-US" dirty="0" err="1"/>
              <a:t>vehicula</a:t>
            </a:r>
            <a:r>
              <a:rPr lang="en-US" dirty="0"/>
              <a:t> non </a:t>
            </a:r>
            <a:r>
              <a:rPr lang="en-US" dirty="0" err="1"/>
              <a:t>rhoncus</a:t>
            </a:r>
            <a:r>
              <a:rPr lang="en-US" dirty="0"/>
              <a:t> </a:t>
            </a:r>
            <a:r>
              <a:rPr lang="en-US" dirty="0" err="1"/>
              <a:t>eu</a:t>
            </a:r>
            <a:r>
              <a:rPr lang="en-US" dirty="0"/>
              <a:t>, </a:t>
            </a:r>
            <a:r>
              <a:rPr lang="en-US" dirty="0" err="1"/>
              <a:t>volutpat</a:t>
            </a:r>
            <a:r>
              <a:rPr lang="en-US" dirty="0"/>
              <a:t> vitae </a:t>
            </a:r>
            <a:r>
              <a:rPr lang="en-US" dirty="0" err="1"/>
              <a:t>justo</a:t>
            </a:r>
            <a:r>
              <a:rPr lang="en-US" dirty="0"/>
              <a:t>.</a:t>
            </a:r>
          </a:p>
        </p:txBody>
      </p:sp>
      <p:sp>
        <p:nvSpPr>
          <p:cNvPr id="4" name="Text Placeholder 3">
            <a:extLst>
              <a:ext uri="{FF2B5EF4-FFF2-40B4-BE49-F238E27FC236}">
                <a16:creationId xmlns:a16="http://schemas.microsoft.com/office/drawing/2014/main" id="{B6C2CA63-8B90-9F46-A7DC-3BECF55C90E9}"/>
              </a:ext>
            </a:extLst>
          </p:cNvPr>
          <p:cNvSpPr>
            <a:spLocks noGrp="1"/>
          </p:cNvSpPr>
          <p:nvPr>
            <p:ph type="body" sz="quarter" idx="12"/>
          </p:nvPr>
        </p:nvSpPr>
        <p:spPr/>
        <p:txBody>
          <a:bodyPr/>
          <a:lstStyle/>
          <a:p>
            <a:r>
              <a:rPr lang="en-US" dirty="0"/>
              <a:t>Slide Subtitle</a:t>
            </a:r>
          </a:p>
        </p:txBody>
      </p:sp>
    </p:spTree>
    <p:extLst>
      <p:ext uri="{BB962C8B-B14F-4D97-AF65-F5344CB8AC3E}">
        <p14:creationId xmlns:p14="http://schemas.microsoft.com/office/powerpoint/2010/main" val="1383939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83C752-3659-064B-8E4E-7B1655A78777}"/>
              </a:ext>
            </a:extLst>
          </p:cNvPr>
          <p:cNvSpPr>
            <a:spLocks noGrp="1"/>
          </p:cNvSpPr>
          <p:nvPr>
            <p:ph type="body" sz="quarter" idx="10"/>
          </p:nvPr>
        </p:nvSpPr>
        <p:spPr/>
        <p:txBody>
          <a:bodyPr/>
          <a:lstStyle/>
          <a:p>
            <a:r>
              <a:rPr lang="en-US" dirty="0"/>
              <a:t>Image Slide</a:t>
            </a:r>
          </a:p>
        </p:txBody>
      </p:sp>
      <p:sp>
        <p:nvSpPr>
          <p:cNvPr id="3" name="Text Placeholder 2">
            <a:extLst>
              <a:ext uri="{FF2B5EF4-FFF2-40B4-BE49-F238E27FC236}">
                <a16:creationId xmlns:a16="http://schemas.microsoft.com/office/drawing/2014/main" id="{02BB9E36-2921-BB4E-A7BC-872A919AC767}"/>
              </a:ext>
            </a:extLst>
          </p:cNvPr>
          <p:cNvSpPr>
            <a:spLocks noGrp="1"/>
          </p:cNvSpPr>
          <p:nvPr>
            <p:ph type="body" sz="quarter" idx="12"/>
          </p:nvPr>
        </p:nvSpPr>
        <p:spPr/>
        <p:txBody>
          <a:bodyPr/>
          <a:lstStyle/>
          <a:p>
            <a:r>
              <a:rPr lang="en-US" dirty="0"/>
              <a:t>Slide Subtitle</a:t>
            </a:r>
          </a:p>
        </p:txBody>
      </p:sp>
      <p:sp>
        <p:nvSpPr>
          <p:cNvPr id="4" name="Text Placeholder 3">
            <a:extLst>
              <a:ext uri="{FF2B5EF4-FFF2-40B4-BE49-F238E27FC236}">
                <a16:creationId xmlns:a16="http://schemas.microsoft.com/office/drawing/2014/main" id="{7989E5E2-6555-C84A-A4A5-2D44BAD8CEE6}"/>
              </a:ext>
            </a:extLst>
          </p:cNvPr>
          <p:cNvSpPr>
            <a:spLocks noGrp="1"/>
          </p:cNvSpPr>
          <p:nvPr>
            <p:ph type="body" sz="quarter" idx="13"/>
          </p:nvPr>
        </p:nvSpPr>
        <p:spPr/>
        <p:txBody>
          <a:bodyPr/>
          <a:lstStyle/>
          <a:p>
            <a:r>
              <a:rPr lang="en-US" dirty="0"/>
              <a:t>Image description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neque</a:t>
            </a:r>
            <a:r>
              <a:rPr lang="en-US" dirty="0"/>
              <a:t> a </a:t>
            </a:r>
            <a:r>
              <a:rPr lang="en-US" dirty="0" err="1"/>
              <a:t>lacus</a:t>
            </a:r>
            <a:r>
              <a:rPr lang="en-US" dirty="0"/>
              <a:t> vestibulum </a:t>
            </a:r>
            <a:r>
              <a:rPr lang="en-US" dirty="0" err="1"/>
              <a:t>sagittis</a:t>
            </a:r>
            <a:r>
              <a:rPr lang="en-US" dirty="0"/>
              <a:t> vel </a:t>
            </a:r>
            <a:r>
              <a:rPr lang="en-US" dirty="0" err="1"/>
              <a:t>placerat</a:t>
            </a:r>
            <a:r>
              <a:rPr lang="en-US" dirty="0"/>
              <a:t> dolor. </a:t>
            </a:r>
            <a:r>
              <a:rPr lang="en-US" dirty="0" err="1"/>
              <a:t>Suspendisse</a:t>
            </a:r>
            <a:r>
              <a:rPr lang="en-US" dirty="0"/>
              <a:t> </a:t>
            </a:r>
            <a:r>
              <a:rPr lang="en-US" dirty="0" err="1"/>
              <a:t>orci</a:t>
            </a:r>
            <a:r>
              <a:rPr lang="en-US" dirty="0"/>
              <a:t> </a:t>
            </a:r>
            <a:r>
              <a:rPr lang="en-US" dirty="0" err="1"/>
              <a:t>nisl</a:t>
            </a:r>
            <a:r>
              <a:rPr lang="en-US" dirty="0"/>
              <a:t>, </a:t>
            </a:r>
            <a:r>
              <a:rPr lang="en-US" dirty="0" err="1"/>
              <a:t>vehicula</a:t>
            </a:r>
            <a:r>
              <a:rPr lang="en-US" dirty="0"/>
              <a:t> non </a:t>
            </a:r>
            <a:r>
              <a:rPr lang="en-US" dirty="0" err="1"/>
              <a:t>rhoncus</a:t>
            </a:r>
            <a:r>
              <a:rPr lang="en-US" dirty="0"/>
              <a:t> </a:t>
            </a:r>
            <a:r>
              <a:rPr lang="en-US" dirty="0" err="1"/>
              <a:t>eu</a:t>
            </a:r>
            <a:r>
              <a:rPr lang="en-US" dirty="0"/>
              <a:t>, </a:t>
            </a:r>
            <a:r>
              <a:rPr lang="en-US" dirty="0" err="1"/>
              <a:t>volutpat</a:t>
            </a:r>
            <a:r>
              <a:rPr lang="en-US" dirty="0"/>
              <a:t> vitae </a:t>
            </a:r>
            <a:r>
              <a:rPr lang="en-US" dirty="0" err="1"/>
              <a:t>justo</a:t>
            </a:r>
            <a:r>
              <a:rPr lang="en-US" dirty="0"/>
              <a:t>. </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neque</a:t>
            </a:r>
            <a:r>
              <a:rPr lang="en-US" dirty="0"/>
              <a:t> a </a:t>
            </a:r>
            <a:r>
              <a:rPr lang="en-US" dirty="0" err="1"/>
              <a:t>lacus</a:t>
            </a:r>
            <a:r>
              <a:rPr lang="en-US" dirty="0"/>
              <a:t> vestibulum </a:t>
            </a:r>
            <a:r>
              <a:rPr lang="en-US" dirty="0" err="1"/>
              <a:t>sagittis</a:t>
            </a:r>
            <a:r>
              <a:rPr lang="en-US" dirty="0"/>
              <a:t> vel </a:t>
            </a:r>
            <a:r>
              <a:rPr lang="en-US" dirty="0" err="1"/>
              <a:t>placerat</a:t>
            </a:r>
            <a:r>
              <a:rPr lang="en-US" dirty="0"/>
              <a:t> dolor. </a:t>
            </a:r>
            <a:r>
              <a:rPr lang="en-US" dirty="0" err="1"/>
              <a:t>Suspendisse</a:t>
            </a:r>
            <a:r>
              <a:rPr lang="en-US" dirty="0"/>
              <a:t> </a:t>
            </a:r>
            <a:r>
              <a:rPr lang="en-US" dirty="0" err="1"/>
              <a:t>orci</a:t>
            </a:r>
            <a:r>
              <a:rPr lang="en-US" dirty="0"/>
              <a:t> </a:t>
            </a:r>
            <a:r>
              <a:rPr lang="en-US" dirty="0" err="1"/>
              <a:t>nisl</a:t>
            </a:r>
            <a:r>
              <a:rPr lang="en-US" dirty="0"/>
              <a:t>, </a:t>
            </a:r>
            <a:r>
              <a:rPr lang="en-US" dirty="0" err="1"/>
              <a:t>vehicula</a:t>
            </a:r>
            <a:r>
              <a:rPr lang="en-US" dirty="0"/>
              <a:t> non </a:t>
            </a:r>
            <a:r>
              <a:rPr lang="en-US" dirty="0" err="1"/>
              <a:t>rhoncus</a:t>
            </a:r>
            <a:r>
              <a:rPr lang="en-US" dirty="0"/>
              <a:t> </a:t>
            </a:r>
            <a:r>
              <a:rPr lang="en-US" dirty="0" err="1"/>
              <a:t>eu</a:t>
            </a:r>
            <a:r>
              <a:rPr lang="en-US" dirty="0"/>
              <a:t>, </a:t>
            </a:r>
            <a:r>
              <a:rPr lang="en-US" dirty="0" err="1"/>
              <a:t>volutpat</a:t>
            </a:r>
            <a:r>
              <a:rPr lang="en-US" dirty="0"/>
              <a:t> vitae </a:t>
            </a:r>
            <a:r>
              <a:rPr lang="en-US" dirty="0" err="1"/>
              <a:t>justo</a:t>
            </a:r>
            <a:r>
              <a:rPr lang="en-US" dirty="0"/>
              <a:t>.</a:t>
            </a:r>
          </a:p>
        </p:txBody>
      </p:sp>
      <p:pic>
        <p:nvPicPr>
          <p:cNvPr id="7" name="Picture Placeholder 6">
            <a:extLst>
              <a:ext uri="{FF2B5EF4-FFF2-40B4-BE49-F238E27FC236}">
                <a16:creationId xmlns:a16="http://schemas.microsoft.com/office/drawing/2014/main" id="{2CA684C2-B89D-A34F-AAD8-7720F8D81C62}"/>
              </a:ext>
            </a:extLst>
          </p:cNvPr>
          <p:cNvPicPr>
            <a:picLocks noGrp="1" noChangeAspect="1"/>
          </p:cNvPicPr>
          <p:nvPr>
            <p:ph type="pic" sz="quarter" idx="14"/>
          </p:nvPr>
        </p:nvPicPr>
        <p:blipFill rotWithShape="1">
          <a:blip r:embed="rId2"/>
          <a:srcRect l="556" r="556"/>
          <a:stretch>
            <a:fillRect/>
          </a:stretch>
        </p:blipFill>
        <p:spPr/>
      </p:pic>
    </p:spTree>
    <p:extLst>
      <p:ext uri="{BB962C8B-B14F-4D97-AF65-F5344CB8AC3E}">
        <p14:creationId xmlns:p14="http://schemas.microsoft.com/office/powerpoint/2010/main" val="391465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37BE29E-6F16-0E43-9C8F-42353393761C}"/>
              </a:ext>
            </a:extLst>
          </p:cNvPr>
          <p:cNvSpPr>
            <a:spLocks noGrp="1"/>
          </p:cNvSpPr>
          <p:nvPr>
            <p:ph type="pic" sz="quarter" idx="4294967295"/>
          </p:nvPr>
        </p:nvSpPr>
        <p:spPr>
          <a:xfrm>
            <a:off x="0" y="217488"/>
            <a:ext cx="12192000" cy="6858000"/>
          </a:xfrm>
          <a:prstGeom prst="rect">
            <a:avLst/>
          </a:prstGeom>
        </p:spPr>
      </p:sp>
      <p:sp>
        <p:nvSpPr>
          <p:cNvPr id="3" name="Text Placeholder 2">
            <a:extLst>
              <a:ext uri="{FF2B5EF4-FFF2-40B4-BE49-F238E27FC236}">
                <a16:creationId xmlns:a16="http://schemas.microsoft.com/office/drawing/2014/main" id="{0792C90C-16EF-0E40-B2BE-847953621005}"/>
              </a:ext>
            </a:extLst>
          </p:cNvPr>
          <p:cNvSpPr>
            <a:spLocks noGrp="1"/>
          </p:cNvSpPr>
          <p:nvPr>
            <p:ph type="body" sz="quarter" idx="10"/>
          </p:nvPr>
        </p:nvSpPr>
        <p:spPr/>
        <p:txBody>
          <a:bodyPr/>
          <a:lstStyle/>
          <a:p>
            <a:r>
              <a:rPr lang="en-US" dirty="0"/>
              <a:t>New</a:t>
            </a:r>
          </a:p>
          <a:p>
            <a:r>
              <a:rPr lang="en-US" dirty="0"/>
              <a:t>Section</a:t>
            </a:r>
          </a:p>
        </p:txBody>
      </p:sp>
      <p:sp>
        <p:nvSpPr>
          <p:cNvPr id="4" name="Text Placeholder 3">
            <a:extLst>
              <a:ext uri="{FF2B5EF4-FFF2-40B4-BE49-F238E27FC236}">
                <a16:creationId xmlns:a16="http://schemas.microsoft.com/office/drawing/2014/main" id="{61ED71FE-BE3E-BD4A-9AFA-73F0A7E89D9F}"/>
              </a:ext>
            </a:extLst>
          </p:cNvPr>
          <p:cNvSpPr>
            <a:spLocks noGrp="1"/>
          </p:cNvSpPr>
          <p:nvPr>
            <p:ph type="body" sz="quarter" idx="11"/>
          </p:nvPr>
        </p:nvSpPr>
        <p:spPr/>
        <p:txBody>
          <a:bodyPr/>
          <a:lstStyle/>
          <a:p>
            <a:r>
              <a:rPr lang="en-US" dirty="0"/>
              <a:t>More section info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neque</a:t>
            </a:r>
            <a:r>
              <a:rPr lang="en-US" dirty="0"/>
              <a:t> a </a:t>
            </a:r>
            <a:r>
              <a:rPr lang="en-US" dirty="0" err="1"/>
              <a:t>lacus</a:t>
            </a:r>
            <a:r>
              <a:rPr lang="en-US" dirty="0"/>
              <a:t> vestibulum </a:t>
            </a:r>
            <a:r>
              <a:rPr lang="en-US" dirty="0" err="1"/>
              <a:t>sagittis</a:t>
            </a:r>
            <a:r>
              <a:rPr lang="en-US" dirty="0"/>
              <a:t> vel </a:t>
            </a:r>
            <a:r>
              <a:rPr lang="en-US" dirty="0" err="1"/>
              <a:t>placerat</a:t>
            </a:r>
            <a:r>
              <a:rPr lang="en-US" dirty="0"/>
              <a:t> dolor. </a:t>
            </a:r>
            <a:r>
              <a:rPr lang="en-US" dirty="0" err="1"/>
              <a:t>Suspendisse</a:t>
            </a:r>
            <a:r>
              <a:rPr lang="en-US" dirty="0"/>
              <a:t> </a:t>
            </a:r>
            <a:r>
              <a:rPr lang="en-US" dirty="0" err="1"/>
              <a:t>orci</a:t>
            </a:r>
            <a:r>
              <a:rPr lang="en-US" dirty="0"/>
              <a:t> </a:t>
            </a:r>
            <a:r>
              <a:rPr lang="en-US" dirty="0" err="1"/>
              <a:t>nisl</a:t>
            </a:r>
            <a:r>
              <a:rPr lang="en-US" dirty="0"/>
              <a:t>, </a:t>
            </a:r>
            <a:r>
              <a:rPr lang="en-US" dirty="0" err="1"/>
              <a:t>vehicula</a:t>
            </a:r>
            <a:r>
              <a:rPr lang="en-US" dirty="0"/>
              <a:t> non </a:t>
            </a:r>
            <a:r>
              <a:rPr lang="en-US" dirty="0" err="1"/>
              <a:t>rhoncus</a:t>
            </a:r>
            <a:r>
              <a:rPr lang="en-US" dirty="0"/>
              <a:t> </a:t>
            </a:r>
            <a:r>
              <a:rPr lang="en-US" dirty="0" err="1"/>
              <a:t>eu</a:t>
            </a:r>
            <a:r>
              <a:rPr lang="en-US" dirty="0"/>
              <a:t>, </a:t>
            </a:r>
            <a:r>
              <a:rPr lang="en-US" dirty="0" err="1"/>
              <a:t>volutpat</a:t>
            </a:r>
            <a:r>
              <a:rPr lang="en-US" dirty="0"/>
              <a:t> vitae </a:t>
            </a:r>
            <a:r>
              <a:rPr lang="en-US" dirty="0" err="1"/>
              <a:t>justo</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neque</a:t>
            </a:r>
            <a:r>
              <a:rPr lang="en-US" dirty="0"/>
              <a:t> a </a:t>
            </a:r>
            <a:r>
              <a:rPr lang="en-US" dirty="0" err="1"/>
              <a:t>lacus</a:t>
            </a:r>
            <a:r>
              <a:rPr lang="en-US" dirty="0"/>
              <a:t>.</a:t>
            </a:r>
          </a:p>
        </p:txBody>
      </p:sp>
    </p:spTree>
    <p:extLst>
      <p:ext uri="{BB962C8B-B14F-4D97-AF65-F5344CB8AC3E}">
        <p14:creationId xmlns:p14="http://schemas.microsoft.com/office/powerpoint/2010/main" val="3069785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949348-570E-8B45-8ED9-B789BF1FDEA1}"/>
              </a:ext>
            </a:extLst>
          </p:cNvPr>
          <p:cNvSpPr>
            <a:spLocks noGrp="1"/>
          </p:cNvSpPr>
          <p:nvPr>
            <p:ph type="body" sz="quarter" idx="10"/>
          </p:nvPr>
        </p:nvSpPr>
        <p:spPr/>
        <p:txBody>
          <a:bodyPr/>
          <a:lstStyle/>
          <a:p>
            <a:r>
              <a:rPr lang="en-US" dirty="0"/>
              <a:t>Column Bulleted List</a:t>
            </a:r>
          </a:p>
        </p:txBody>
      </p:sp>
      <p:sp>
        <p:nvSpPr>
          <p:cNvPr id="3" name="Text Placeholder 2">
            <a:extLst>
              <a:ext uri="{FF2B5EF4-FFF2-40B4-BE49-F238E27FC236}">
                <a16:creationId xmlns:a16="http://schemas.microsoft.com/office/drawing/2014/main" id="{0BB81E9F-C3F6-394B-B0D3-777051C09CBB}"/>
              </a:ext>
            </a:extLst>
          </p:cNvPr>
          <p:cNvSpPr>
            <a:spLocks noGrp="1"/>
          </p:cNvSpPr>
          <p:nvPr>
            <p:ph type="body" sz="quarter" idx="11"/>
          </p:nvPr>
        </p:nvSpPr>
        <p:spPr/>
        <p:txBody>
          <a:body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neque</a:t>
            </a:r>
            <a:r>
              <a:rPr lang="en-US" dirty="0"/>
              <a:t> a </a:t>
            </a:r>
            <a:r>
              <a:rPr lang="en-US" dirty="0" err="1"/>
              <a:t>lacus</a:t>
            </a:r>
            <a:r>
              <a:rPr lang="en-US" dirty="0"/>
              <a:t> vestibulum </a:t>
            </a:r>
            <a:r>
              <a:rPr lang="en-US" dirty="0" err="1"/>
              <a:t>sagittis</a:t>
            </a:r>
            <a:r>
              <a:rPr lang="en-US" dirty="0"/>
              <a:t> vel </a:t>
            </a:r>
            <a:r>
              <a:rPr lang="en-US" dirty="0" err="1"/>
              <a:t>placerat</a:t>
            </a:r>
            <a:r>
              <a:rPr lang="en-US" dirty="0"/>
              <a:t> dolor.</a:t>
            </a:r>
          </a:p>
          <a:p>
            <a:endParaRPr lang="en-US" dirty="0"/>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neque</a:t>
            </a:r>
            <a:r>
              <a:rPr lang="en-US" dirty="0"/>
              <a:t> a </a:t>
            </a:r>
            <a:r>
              <a:rPr lang="en-US" dirty="0" err="1"/>
              <a:t>lacus</a:t>
            </a:r>
            <a:r>
              <a:rPr lang="en-US" dirty="0"/>
              <a:t> vestibulum </a:t>
            </a:r>
            <a:r>
              <a:rPr lang="en-US" dirty="0" err="1"/>
              <a:t>sagittis</a:t>
            </a:r>
            <a:r>
              <a:rPr lang="en-US" dirty="0"/>
              <a:t> vel </a:t>
            </a:r>
            <a:r>
              <a:rPr lang="en-US" dirty="0" err="1"/>
              <a:t>placerat</a:t>
            </a:r>
            <a:r>
              <a:rPr lang="en-US" dirty="0"/>
              <a:t> dolor.</a:t>
            </a:r>
          </a:p>
          <a:p>
            <a:endParaRPr lang="en-US" dirty="0"/>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neque</a:t>
            </a:r>
            <a:r>
              <a:rPr lang="en-US" dirty="0"/>
              <a:t> a </a:t>
            </a:r>
            <a:r>
              <a:rPr lang="en-US" dirty="0" err="1"/>
              <a:t>lacus</a:t>
            </a:r>
            <a:r>
              <a:rPr lang="en-US" dirty="0"/>
              <a:t> vestibulum </a:t>
            </a:r>
            <a:r>
              <a:rPr lang="en-US" dirty="0" err="1"/>
              <a:t>sagittis</a:t>
            </a:r>
            <a:r>
              <a:rPr lang="en-US" dirty="0"/>
              <a:t> vel </a:t>
            </a:r>
            <a:r>
              <a:rPr lang="en-US" dirty="0" err="1"/>
              <a:t>placerat</a:t>
            </a:r>
            <a:r>
              <a:rPr lang="en-US" dirty="0"/>
              <a:t> dolor.</a:t>
            </a:r>
          </a:p>
        </p:txBody>
      </p:sp>
      <p:sp>
        <p:nvSpPr>
          <p:cNvPr id="4" name="Text Placeholder 3">
            <a:extLst>
              <a:ext uri="{FF2B5EF4-FFF2-40B4-BE49-F238E27FC236}">
                <a16:creationId xmlns:a16="http://schemas.microsoft.com/office/drawing/2014/main" id="{AD671B48-A95D-F742-9D71-2CE8AB4120F5}"/>
              </a:ext>
            </a:extLst>
          </p:cNvPr>
          <p:cNvSpPr>
            <a:spLocks noGrp="1"/>
          </p:cNvSpPr>
          <p:nvPr>
            <p:ph type="body" sz="quarter" idx="12"/>
          </p:nvPr>
        </p:nvSpPr>
        <p:spPr/>
        <p:txBody>
          <a:bodyPr/>
          <a:lstStyle/>
          <a:p>
            <a:r>
              <a:rPr lang="en-US" dirty="0"/>
              <a:t>Slide Subtitle</a:t>
            </a:r>
          </a:p>
        </p:txBody>
      </p:sp>
    </p:spTree>
    <p:extLst>
      <p:ext uri="{BB962C8B-B14F-4D97-AF65-F5344CB8AC3E}">
        <p14:creationId xmlns:p14="http://schemas.microsoft.com/office/powerpoint/2010/main" val="35833818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645</Words>
  <Application>Microsoft Macintosh PowerPoint</Application>
  <PresentationFormat>Widescreen</PresentationFormat>
  <Paragraphs>60</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 Black</vt:lpstr>
      <vt:lpstr>Public Sans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 Faye</dc:creator>
  <cp:lastModifiedBy>Ari Faye</cp:lastModifiedBy>
  <cp:revision>25</cp:revision>
  <dcterms:created xsi:type="dcterms:W3CDTF">2021-09-09T18:27:05Z</dcterms:created>
  <dcterms:modified xsi:type="dcterms:W3CDTF">2022-02-02T23:25:29Z</dcterms:modified>
</cp:coreProperties>
</file>